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1176" autoAdjust="0"/>
  </p:normalViewPr>
  <p:slideViewPr>
    <p:cSldViewPr snapToGrid="0" showGuides="1">
      <p:cViewPr varScale="1">
        <p:scale>
          <a:sx n="59" d="100"/>
          <a:sy n="59" d="100"/>
        </p:scale>
        <p:origin x="966"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p:scale>
          <a:sx n="150" d="100"/>
          <a:sy n="150" d="100"/>
        </p:scale>
        <p:origin x="2388" y="-15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D7CBE908-B319-185C-8B91-BF35993D1F2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38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9BEEC0AD-7CCE-CF16-75AC-76016DCA90E2}"/>
              </a:ext>
            </a:extLst>
          </p:cNvPr>
          <p:cNvGrpSpPr/>
          <p:nvPr/>
        </p:nvGrpSpPr>
        <p:grpSpPr>
          <a:xfrm>
            <a:off x="2304789" y="904300"/>
            <a:ext cx="7581899" cy="5221181"/>
            <a:chOff x="2304789" y="904300"/>
            <a:chExt cx="7581899" cy="5221181"/>
          </a:xfrm>
        </p:grpSpPr>
        <p:pic>
          <p:nvPicPr>
            <p:cNvPr id="6" name="Picture 5">
              <a:extLst>
                <a:ext uri="{FF2B5EF4-FFF2-40B4-BE49-F238E27FC236}">
                  <a16:creationId xmlns:a16="http://schemas.microsoft.com/office/drawing/2014/main" id="{A157AE4B-6ADB-6045-A629-D0DA1D13C6F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6E47E0FC-C63B-DB8F-E46E-49684FC52E73}"/>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1">
            <a:extLst>
              <a:ext uri="{FF2B5EF4-FFF2-40B4-BE49-F238E27FC236}">
                <a16:creationId xmlns:a16="http://schemas.microsoft.com/office/drawing/2014/main" id="{E879A86E-9817-4DE4-BDA4-1B95293BAC7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8291</TotalTime>
  <Words>11068</Words>
  <Application>Microsoft Office PowerPoint</Application>
  <PresentationFormat>Widescreen</PresentationFormat>
  <Paragraphs>679</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Key Historical Events in Canada</vt:lpstr>
      <vt:lpstr>Canadian Total Active Members 1984-2024</vt:lpstr>
      <vt:lpstr>District Council  38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285</cp:revision>
  <dcterms:created xsi:type="dcterms:W3CDTF">2024-09-19T19:34:13Z</dcterms:created>
  <dcterms:modified xsi:type="dcterms:W3CDTF">2026-03-04T15:41:05Z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