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12" autoAdjust="0"/>
  </p:normalViewPr>
  <p:slideViewPr>
    <p:cSldViewPr snapToGrid="0">
      <p:cViewPr varScale="1">
        <p:scale>
          <a:sx n="77" d="100"/>
          <a:sy n="77" d="100"/>
        </p:scale>
        <p:origin x="1878" y="90"/>
      </p:cViewPr>
      <p:guideLst>
        <p:guide orient="horz" pos="2160"/>
        <p:guide pos="3840"/>
      </p:guideLst>
    </p:cSldViewPr>
  </p:slideViewPr>
  <p:notesTextViewPr>
    <p:cViewPr>
      <p:scale>
        <a:sx n="150" d="100"/>
        <a:sy n="150" d="100"/>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4DB59B-E4B5-F7CC-FCD6-FD5B54804C01}"/>
              </a:ext>
            </a:extLst>
          </p:cNvPr>
          <p:cNvGrpSpPr/>
          <p:nvPr/>
        </p:nvGrpSpPr>
        <p:grpSpPr>
          <a:xfrm>
            <a:off x="2099694" y="952659"/>
            <a:ext cx="7517099" cy="5073404"/>
            <a:chOff x="1885243" y="948267"/>
            <a:chExt cx="7695074" cy="5308618"/>
          </a:xfrm>
        </p:grpSpPr>
        <p:pic>
          <p:nvPicPr>
            <p:cNvPr id="8" name="Picture 7" descr="A line graph showing the number of members&#10;&#10;AI-generated content may be incorrect.">
              <a:extLst>
                <a:ext uri="{FF2B5EF4-FFF2-40B4-BE49-F238E27FC236}">
                  <a16:creationId xmlns:a16="http://schemas.microsoft.com/office/drawing/2014/main" id="{0F990360-1F97-8C3B-EA85-EE6720CB50ED}"/>
                </a:ext>
              </a:extLst>
            </p:cNvPr>
            <p:cNvPicPr>
              <a:picLocks noChangeAspect="1"/>
            </p:cNvPicPr>
            <p:nvPr/>
          </p:nvPicPr>
          <p:blipFill>
            <a:blip r:embed="rId4">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11" name="Picture 10">
              <a:extLst>
                <a:ext uri="{FF2B5EF4-FFF2-40B4-BE49-F238E27FC236}">
                  <a16:creationId xmlns:a16="http://schemas.microsoft.com/office/drawing/2014/main" id="{D7B98149-BB05-32E9-B5DF-4AF85D9853D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4" name="Picture 3" descr="A yellow circle with black text&#10;&#10;AI-generated content may be incorrect.">
            <a:extLst>
              <a:ext uri="{FF2B5EF4-FFF2-40B4-BE49-F238E27FC236}">
                <a16:creationId xmlns:a16="http://schemas.microsoft.com/office/drawing/2014/main" id="{260F487F-DCAF-DA38-200B-DDF920DDA25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32449" y="120887"/>
            <a:ext cx="1479069" cy="106996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TTT</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32449" y="120887"/>
            <a:ext cx="1479069" cy="1069964"/>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120</TotalTime>
  <Words>12612</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2026-04-23T16:02:32Z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