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6EA83F39-4B37-4BB6-BE64-30F2AD53C3A0}"/>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A30F5FB0-E6CA-4889-800C-97FAAF617736}"/>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2025-08-07T17:35:37Z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