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77" d="100"/>
          <a:sy n="77" d="100"/>
        </p:scale>
        <p:origin x="1758"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2025-08-07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430C4453-BBDF-4D6C-9D06-9D044B331BBB}"/>
              </a:ext>
            </a:extLst>
          </p:cNvPr>
          <p:cNvPicPr>
            <a:picLocks noChangeAspect="1"/>
          </p:cNvPicPr>
          <p:nvPr/>
        </p:nvPicPr>
        <p:blipFill rotWithShape="1">
          <a:blip r:embed="rId5"/>
          <a:srcRect t="309"/>
          <a:stretch/>
        </p:blipFill>
        <p:spPr>
          <a:xfrm>
            <a:off x="2131201" y="933061"/>
            <a:ext cx="7270471" cy="4673579"/>
          </a:xfrm>
          <a:prstGeom prst="rect">
            <a:avLst/>
          </a:prstGeom>
        </p:spPr>
      </p:pic>
      <p:pic>
        <p:nvPicPr>
          <p:cNvPr id="12" name="Picture 11">
            <a:extLst>
              <a:ext uri="{FF2B5EF4-FFF2-40B4-BE49-F238E27FC236}">
                <a16:creationId xmlns:a16="http://schemas.microsoft.com/office/drawing/2014/main" id="{FA48210F-B3E4-48EA-AAD0-4699883FFC56}"/>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6713</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269</cp:revision>
  <dcterms:created xsi:type="dcterms:W3CDTF">2024-09-19T19:34:13Z</dcterms:created>
  <dcterms:modified xsi:type="dcterms:W3CDTF">2025-08-07T17:45:31Z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