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912" autoAdjust="0"/>
  </p:normalViewPr>
  <p:slideViewPr>
    <p:cSldViewPr snapToGrid="0">
      <p:cViewPr varScale="1">
        <p:scale>
          <a:sx n="70" d="100"/>
          <a:sy n="70" d="100"/>
        </p:scale>
        <p:origin x="2034" y="60"/>
      </p:cViewPr>
      <p:guideLst>
        <p:guide orient="horz" pos="2160"/>
        <p:guide pos="3840"/>
      </p:guideLst>
    </p:cSldViewPr>
  </p:slideViewPr>
  <p:notesTextViewPr>
    <p:cViewPr>
      <p:scale>
        <a:sx n="150" d="100"/>
        <a:sy n="150" d="100"/>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6EA83F39-4B37-4BB6-BE64-30F2AD53C3A0}"/>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A30F5FB0-E6CA-4889-800C-97FAAF617736}"/>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B7987157-E6DE-6D06-A62E-D62784BFCBA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12611</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20</cp:revision>
  <dcterms:created xsi:type="dcterms:W3CDTF">2024-09-19T19:34:13Z</dcterms:created>
  <dcterms:modified xsi:type="dcterms:W3CDTF">2026-02-02T13:40:48Z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