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4505" autoAdjust="0"/>
  </p:normalViewPr>
  <p:slideViewPr>
    <p:cSldViewPr snapToGrid="0" showGuides="1">
      <p:cViewPr varScale="1">
        <p:scale>
          <a:sx n="71" d="100"/>
          <a:sy n="71" d="100"/>
        </p:scale>
        <p:origin x="192"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7" name="Picture 6">
            <a:extLst>
              <a:ext uri="{FF2B5EF4-FFF2-40B4-BE49-F238E27FC236}">
                <a16:creationId xmlns:a16="http://schemas.microsoft.com/office/drawing/2014/main" id="{430C4453-BBDF-4D6C-9D06-9D044B331BBB}"/>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2" name="Picture 11">
            <a:extLst>
              <a:ext uri="{FF2B5EF4-FFF2-40B4-BE49-F238E27FC236}">
                <a16:creationId xmlns:a16="http://schemas.microsoft.com/office/drawing/2014/main" id="{FA48210F-B3E4-48EA-AAD0-4699883FFC56}"/>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6715</TotalTime>
  <Words>9739</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2026-02-02T13:32:22Z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