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3886" autoAdjust="0"/>
  </p:normalViewPr>
  <p:slideViewPr>
    <p:cSldViewPr snapToGrid="0" showGuides="1">
      <p:cViewPr varScale="1">
        <p:scale>
          <a:sx n="76" d="100"/>
          <a:sy n="76" d="100"/>
        </p:scale>
        <p:origin x="1794"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4.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77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79CA1CC4-77EC-405D-BC78-48E4EE8A5FF3}"/>
              </a:ext>
            </a:extLst>
          </p:cNvPr>
          <p:cNvPicPr>
            <a:picLocks noChangeAspect="1"/>
          </p:cNvPicPr>
          <p:nvPr/>
        </p:nvPicPr>
        <p:blipFill>
          <a:blip r:embed="rId5"/>
          <a:stretch>
            <a:fillRect/>
          </a:stretch>
        </p:blipFill>
        <p:spPr>
          <a:xfrm>
            <a:off x="2175383" y="933864"/>
            <a:ext cx="7478571" cy="483389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6708</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265</cp:revision>
  <dcterms:created xsi:type="dcterms:W3CDTF">2024-09-19T19:34:13Z</dcterms:created>
  <dcterms:modified xsi:type="dcterms:W3CDTF">2025-07-18T19:35:40Z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