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912" autoAdjust="0"/>
  </p:normalViewPr>
  <p:slideViewPr>
    <p:cSldViewPr snapToGrid="0">
      <p:cViewPr varScale="1">
        <p:scale>
          <a:sx n="52" d="100"/>
          <a:sy n="52" d="100"/>
        </p:scale>
        <p:origin x="624" y="66"/>
      </p:cViewPr>
      <p:guideLst>
        <p:guide orient="horz" pos="2160"/>
        <p:guide pos="3840"/>
      </p:guideLst>
    </p:cSldViewPr>
  </p:slideViewPr>
  <p:notesTextViewPr>
    <p:cViewPr>
      <p:scale>
        <a:sx n="150" d="100"/>
        <a:sy n="150" d="100"/>
      </p:scale>
      <p:origin x="0" y="-72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2026-02-10</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BF92ADA-E96F-677F-0ACE-7CD2CCFA9875}"/>
              </a:ext>
            </a:extLst>
          </p:cNvPr>
          <p:cNvGrpSpPr/>
          <p:nvPr/>
        </p:nvGrpSpPr>
        <p:grpSpPr>
          <a:xfrm>
            <a:off x="2312596" y="929607"/>
            <a:ext cx="7439476" cy="5150781"/>
            <a:chOff x="2312596" y="929607"/>
            <a:chExt cx="7439476" cy="5150781"/>
          </a:xfrm>
        </p:grpSpPr>
        <p:pic>
          <p:nvPicPr>
            <p:cNvPr id="8" name="Picture 7">
              <a:extLst>
                <a:ext uri="{FF2B5EF4-FFF2-40B4-BE49-F238E27FC236}">
                  <a16:creationId xmlns:a16="http://schemas.microsoft.com/office/drawing/2014/main" id="{38133295-4A38-88D9-C8CD-958A787027EE}"/>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11" name="Picture 10" descr="A graph showing the number of members&#10;&#10;AI-generated content may be incorrect.">
              <a:extLst>
                <a:ext uri="{FF2B5EF4-FFF2-40B4-BE49-F238E27FC236}">
                  <a16:creationId xmlns:a16="http://schemas.microsoft.com/office/drawing/2014/main" id="{1B58B018-9C25-A1A5-A73A-3678FF6D7A90}"/>
                </a:ext>
              </a:extLst>
            </p:cNvPr>
            <p:cNvPicPr>
              <a:picLocks noChangeAspect="1"/>
            </p:cNvPicPr>
            <p:nvPr/>
          </p:nvPicPr>
          <p:blipFill>
            <a:blip r:embed="rId5">
              <a:extLst>
                <a:ext uri="{28A0092B-C50C-407E-A947-70E740481C1C}">
                  <a14:useLocalDpi xmlns:a14="http://schemas.microsoft.com/office/drawing/2010/main" val="0"/>
                </a:ext>
              </a:extLst>
            </a:blip>
            <a:srcRect l="1092" t="2071" r="1075" b="11183"/>
            <a:stretch/>
          </p:blipFill>
          <p:spPr>
            <a:xfrm>
              <a:off x="2312596" y="929607"/>
              <a:ext cx="7226300" cy="4649701"/>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58,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B7987157-E6DE-6D06-A62E-D62784BFCBA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119</TotalTime>
  <Words>12611</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58</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23</cp:revision>
  <dcterms:created xsi:type="dcterms:W3CDTF">2024-09-19T19:34:13Z</dcterms:created>
  <dcterms:modified xsi:type="dcterms:W3CDTF">2026-02-10T16:01:31Z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