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4505" autoAdjust="0"/>
  </p:normalViewPr>
  <p:slideViewPr>
    <p:cSldViewPr snapToGrid="0" showGuides="1">
      <p:cViewPr varScale="1">
        <p:scale>
          <a:sx n="75" d="100"/>
          <a:sy n="75" d="100"/>
        </p:scale>
        <p:origin x="1794" y="66"/>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2026-02-10</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2/10/2026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58’s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D99219FF-8937-4E93-92DE-7267898962EF}"/>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B84CE49-2EBD-4883-9B23-3A6B4D6CEA70}"/>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8A5A49BF-E1D4-4DBB-8327-8AC31EB53B5D}"/>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2/10/2026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38016"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Union. </a:t>
            </a:r>
            <a:r>
              <a:rPr lang="en-US" dirty="0">
                <a:solidFill>
                  <a:srgbClr val="E7B909"/>
                </a:solidFill>
              </a:rPr>
              <a:t>One Family</a:t>
            </a:r>
            <a:r>
              <a:rPr lang="en-US"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10.png"/><Relationship Id="rId4" Type="http://schemas.openxmlformats.org/officeDocument/2006/relationships/image" Target="../media/image54.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5.jp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7.xml"/><Relationship Id="rId7" Type="http://schemas.openxmlformats.org/officeDocument/2006/relationships/image" Target="../media/image58.png"/><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10.png"/><Relationship Id="rId10" Type="http://schemas.openxmlformats.org/officeDocument/2006/relationships/image" Target="../media/image61.png"/><Relationship Id="rId4" Type="http://schemas.openxmlformats.org/officeDocument/2006/relationships/image" Target="../media/image56.png"/><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5.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4168794"/>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384995"/>
          </a:xfrm>
          <a:prstGeom prst="rect">
            <a:avLst/>
          </a:prstGeom>
          <a:noFill/>
        </p:spPr>
        <p:txBody>
          <a:bodyPr wrap="square" rtlCol="0">
            <a:spAutoFit/>
          </a:bodyPr>
          <a:lstStyle/>
          <a:p>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a:t>
            </a:r>
            <a:r>
              <a:rPr lang="en-U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TTT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33644" y="4168794"/>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644308"/>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58</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BD602E29-8FC2-41AF-B665-4ACB8F17F68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7DA44CC1-AF8F-43D2-8366-86EF2EDB894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9E67F9F4-BCE2-4066-B969-9A01ADD787A2}"/>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42B1BA00-8778-489C-8005-86760EE6839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20" name="Picture 19">
            <a:extLst>
              <a:ext uri="{FF2B5EF4-FFF2-40B4-BE49-F238E27FC236}">
                <a16:creationId xmlns:a16="http://schemas.microsoft.com/office/drawing/2014/main" id="{5B182BFC-D859-4CF5-BC9C-E2D2C528C73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58 </a:t>
            </a:r>
            <a:r>
              <a:rPr lang="en-CA" dirty="0"/>
              <a:t>Membership Trend</a:t>
            </a:r>
          </a:p>
        </p:txBody>
      </p:sp>
      <p:sp>
        <p:nvSpPr>
          <p:cNvPr id="9" name="Footer Placeholder 1">
            <a:extLst>
              <a:ext uri="{FF2B5EF4-FFF2-40B4-BE49-F238E27FC236}">
                <a16:creationId xmlns:a16="http://schemas.microsoft.com/office/drawing/2014/main" id="{205B1229-AC6E-4A52-9C05-5A1BA23B85A8}"/>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grpSp>
        <p:nvGrpSpPr>
          <p:cNvPr id="2" name="Group 1">
            <a:extLst>
              <a:ext uri="{FF2B5EF4-FFF2-40B4-BE49-F238E27FC236}">
                <a16:creationId xmlns:a16="http://schemas.microsoft.com/office/drawing/2014/main" id="{CC96284B-F34A-4FD5-C1B0-BF0F193AF488}"/>
              </a:ext>
            </a:extLst>
          </p:cNvPr>
          <p:cNvGrpSpPr/>
          <p:nvPr/>
        </p:nvGrpSpPr>
        <p:grpSpPr>
          <a:xfrm>
            <a:off x="2312596" y="929607"/>
            <a:ext cx="7439476" cy="5150781"/>
            <a:chOff x="2312596" y="929607"/>
            <a:chExt cx="7439476" cy="5150781"/>
          </a:xfrm>
        </p:grpSpPr>
        <p:pic>
          <p:nvPicPr>
            <p:cNvPr id="3" name="Picture 2">
              <a:extLst>
                <a:ext uri="{FF2B5EF4-FFF2-40B4-BE49-F238E27FC236}">
                  <a16:creationId xmlns:a16="http://schemas.microsoft.com/office/drawing/2014/main" id="{5F00D70F-0DEC-9AFA-89D3-5826A0B958BB}"/>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746"/>
            <a:stretch/>
          </p:blipFill>
          <p:spPr>
            <a:xfrm>
              <a:off x="2383484" y="5767754"/>
              <a:ext cx="7368588" cy="312634"/>
            </a:xfrm>
            <a:prstGeom prst="rect">
              <a:avLst/>
            </a:prstGeom>
          </p:spPr>
        </p:pic>
        <p:pic>
          <p:nvPicPr>
            <p:cNvPr id="4" name="Picture 3" descr="A graph showing the number of members&#10;&#10;AI-generated content may be incorrect.">
              <a:extLst>
                <a:ext uri="{FF2B5EF4-FFF2-40B4-BE49-F238E27FC236}">
                  <a16:creationId xmlns:a16="http://schemas.microsoft.com/office/drawing/2014/main" id="{E751EE7D-6091-653D-D7A6-9D2FE66E2578}"/>
                </a:ext>
              </a:extLst>
            </p:cNvPr>
            <p:cNvPicPr>
              <a:picLocks noChangeAspect="1"/>
            </p:cNvPicPr>
            <p:nvPr/>
          </p:nvPicPr>
          <p:blipFill>
            <a:blip r:embed="rId6">
              <a:extLst>
                <a:ext uri="{28A0092B-C50C-407E-A947-70E740481C1C}">
                  <a14:useLocalDpi xmlns:a14="http://schemas.microsoft.com/office/drawing/2010/main" val="0"/>
                </a:ext>
              </a:extLst>
            </a:blip>
            <a:srcRect l="1092" t="2071" r="1075" b="11183"/>
            <a:stretch/>
          </p:blipFill>
          <p:spPr>
            <a:xfrm>
              <a:off x="2312596" y="929607"/>
              <a:ext cx="7226300" cy="4649701"/>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469C7FB1-34FD-4D81-BE16-F0CA52BC3A65}"/>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4BB76ED0-AB99-4F6B-BB3C-9CF94D054EB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6A984A8E-85CE-4D1E-9882-EAFCFB8678C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DB4B52EE-2E85-4479-AB5A-FFBF2054A8C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2650668E-C1B6-4A35-846D-5FC65EC1414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9AE20C12-A259-4879-9F30-65183238579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77634A6C-9C4C-441B-81C9-293F93C8284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BC0887EE-429F-42F8-871C-E1F04BC6AFA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C355265-5E0D-4109-A062-F1BCBD303670}"/>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ED081E0A-5783-4A7A-A290-8B296CEB9D5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F5E5CE0A-67DD-4A33-B8D5-43CD96F0890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C5BF463B-7823-4DE3-B500-FF373C0588B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473C7F11-BEE1-4D5F-8012-FDEBE5C8282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EEC71AC-4731-43F0-8FBB-4262A54DCCF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E4ED7CD3-EFFD-4329-A2D3-FCF6F22F976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B8A7F154-B453-4BFA-9C41-CBAD0544304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2413AF42-0425-4D73-9C22-5AA8E342324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C0B05136-15B5-45A9-B978-A5C54D8574A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F22A38F1-4DBF-43D2-BE57-F783CAD54D9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AF2F048F-F59B-40AB-B60A-71EA12446C4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ABAD559-4D52-4EE1-901D-4E9FE4CCBCC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D394231A-0DBE-4973-B68E-69626063A3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5932B8B6-8692-4C7F-B82F-91E61F776DE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70016AB1-56B5-43BA-977E-CD30C770F40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3EBAE6A8-0C3B-4E6F-A8EF-EC70D1AE222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2970D02C-2771-47B2-90C6-55EC2BC7D80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AE303B68-49D7-4C25-B1E0-3145D6C1F07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4B347105-ACFD-4FBF-9855-DEEA2389573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24220ACE-389E-4442-8543-A6AB412BFDE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79A1DDF0-0697-4D59-A17C-854DD8795025}"/>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sp>
        <p:nvSpPr>
          <p:cNvPr id="21" name="Rectangle: Rounded Corners 20">
            <a:extLst>
              <a:ext uri="{FF2B5EF4-FFF2-40B4-BE49-F238E27FC236}">
                <a16:creationId xmlns:a16="http://schemas.microsoft.com/office/drawing/2014/main" id="{B57F2B66-5C60-4160-87B3-D082A9F67778}"/>
              </a:ext>
            </a:extLst>
          </p:cNvPr>
          <p:cNvSpPr/>
          <p:nvPr/>
        </p:nvSpPr>
        <p:spPr>
          <a:xfrm>
            <a:off x="504530"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50F179FC-0A8D-4F01-83BC-8711CD88FEAA}"/>
              </a:ext>
            </a:extLst>
          </p:cNvPr>
          <p:cNvSpPr txBox="1"/>
          <p:nvPr/>
        </p:nvSpPr>
        <p:spPr>
          <a:xfrm>
            <a:off x="606911"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02F7BCA3-922B-423C-9528-1FB407ABD539}"/>
              </a:ext>
            </a:extLst>
          </p:cNvPr>
          <p:cNvSpPr txBox="1"/>
          <p:nvPr/>
        </p:nvSpPr>
        <p:spPr>
          <a:xfrm>
            <a:off x="2654342"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38B864FA-2046-484F-90AC-77B02E4CD38E}"/>
              </a:ext>
            </a:extLst>
          </p:cNvPr>
          <p:cNvSpPr txBox="1"/>
          <p:nvPr/>
        </p:nvSpPr>
        <p:spPr>
          <a:xfrm>
            <a:off x="4413985"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F1B357D-0CD1-4C25-A80F-B0236EDC257F}"/>
              </a:ext>
            </a:extLst>
          </p:cNvPr>
          <p:cNvSpPr txBox="1"/>
          <p:nvPr/>
        </p:nvSpPr>
        <p:spPr>
          <a:xfrm>
            <a:off x="6210832"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DAA75897-65D6-4615-8E1F-8582A8089407}"/>
              </a:ext>
            </a:extLst>
          </p:cNvPr>
          <p:cNvSpPr txBox="1"/>
          <p:nvPr/>
        </p:nvSpPr>
        <p:spPr>
          <a:xfrm>
            <a:off x="10323903"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C72EACB4-72D0-4498-861A-61DD8F04B3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2528" y="2517224"/>
            <a:ext cx="1038528" cy="1038528"/>
          </a:xfrm>
          <a:prstGeom prst="rect">
            <a:avLst/>
          </a:prstGeom>
        </p:spPr>
      </p:pic>
      <p:pic>
        <p:nvPicPr>
          <p:cNvPr id="34" name="Picture 33">
            <a:extLst>
              <a:ext uri="{FF2B5EF4-FFF2-40B4-BE49-F238E27FC236}">
                <a16:creationId xmlns:a16="http://schemas.microsoft.com/office/drawing/2014/main" id="{983DC866-6779-4199-BAF5-E8650B7B7A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859" y="2491079"/>
            <a:ext cx="1038528" cy="1038528"/>
          </a:xfrm>
          <a:prstGeom prst="rect">
            <a:avLst/>
          </a:prstGeom>
        </p:spPr>
      </p:pic>
      <p:pic>
        <p:nvPicPr>
          <p:cNvPr id="35" name="Picture 34">
            <a:extLst>
              <a:ext uri="{FF2B5EF4-FFF2-40B4-BE49-F238E27FC236}">
                <a16:creationId xmlns:a16="http://schemas.microsoft.com/office/drawing/2014/main" id="{E1C8B8F1-BD96-4904-94DE-95A66EEB17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0694" y="2517224"/>
            <a:ext cx="1038528" cy="1038528"/>
          </a:xfrm>
          <a:prstGeom prst="rect">
            <a:avLst/>
          </a:prstGeom>
        </p:spPr>
      </p:pic>
      <p:pic>
        <p:nvPicPr>
          <p:cNvPr id="36" name="Picture 35">
            <a:extLst>
              <a:ext uri="{FF2B5EF4-FFF2-40B4-BE49-F238E27FC236}">
                <a16:creationId xmlns:a16="http://schemas.microsoft.com/office/drawing/2014/main" id="{B8EEF7E1-40CF-4694-BCEF-400728B864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01668" y="2526703"/>
            <a:ext cx="1038743" cy="1038743"/>
          </a:xfrm>
          <a:prstGeom prst="rect">
            <a:avLst/>
          </a:prstGeom>
        </p:spPr>
      </p:pic>
      <p:sp>
        <p:nvSpPr>
          <p:cNvPr id="37" name="TextBox 36">
            <a:extLst>
              <a:ext uri="{FF2B5EF4-FFF2-40B4-BE49-F238E27FC236}">
                <a16:creationId xmlns:a16="http://schemas.microsoft.com/office/drawing/2014/main" id="{CA8AB0B5-6A59-49D5-B2A0-14D4C7C7FF9F}"/>
              </a:ext>
            </a:extLst>
          </p:cNvPr>
          <p:cNvSpPr txBox="1"/>
          <p:nvPr/>
        </p:nvSpPr>
        <p:spPr>
          <a:xfrm>
            <a:off x="2578301"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40E92D64-4780-4698-B64A-76C6B5281B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93981" y="2533347"/>
            <a:ext cx="1041105" cy="1041105"/>
          </a:xfrm>
          <a:prstGeom prst="rect">
            <a:avLst/>
          </a:prstGeom>
        </p:spPr>
      </p:pic>
      <p:sp>
        <p:nvSpPr>
          <p:cNvPr id="41" name="TextBox 40">
            <a:extLst>
              <a:ext uri="{FF2B5EF4-FFF2-40B4-BE49-F238E27FC236}">
                <a16:creationId xmlns:a16="http://schemas.microsoft.com/office/drawing/2014/main" id="{A53B538C-6522-4FBE-B347-0EF3AF808660}"/>
              </a:ext>
            </a:extLst>
          </p:cNvPr>
          <p:cNvSpPr txBox="1"/>
          <p:nvPr/>
        </p:nvSpPr>
        <p:spPr>
          <a:xfrm>
            <a:off x="8281333"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DB7B704C-6B17-42C4-B7F8-EC63A3B7D71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519"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4A373C60-0122-4C4F-8E9C-A2C175B4DF1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8E45A8A4-9737-47D3-90AA-7F61B282ACA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4" name="Footer Placeholder 1">
            <a:extLst>
              <a:ext uri="{FF2B5EF4-FFF2-40B4-BE49-F238E27FC236}">
                <a16:creationId xmlns:a16="http://schemas.microsoft.com/office/drawing/2014/main" id="{FCB2FB38-5C21-4F16-B635-4450C9B3EA0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1" name="Footer Placeholder 1">
            <a:extLst>
              <a:ext uri="{FF2B5EF4-FFF2-40B4-BE49-F238E27FC236}">
                <a16:creationId xmlns:a16="http://schemas.microsoft.com/office/drawing/2014/main" id="{DD987D5D-C2B4-4B53-AB1A-8E7C7B8672F4}"/>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48CA57AC-5E77-4D94-A024-5467BD1B34D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5" name="Footer Placeholder 1">
            <a:extLst>
              <a:ext uri="{FF2B5EF4-FFF2-40B4-BE49-F238E27FC236}">
                <a16:creationId xmlns:a16="http://schemas.microsoft.com/office/drawing/2014/main" id="{2BDB72F9-711D-4E8A-8499-96F3F65AB86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6" name="Picture 15">
            <a:extLst>
              <a:ext uri="{FF2B5EF4-FFF2-40B4-BE49-F238E27FC236}">
                <a16:creationId xmlns:a16="http://schemas.microsoft.com/office/drawing/2014/main" id="{A19E15D4-5B35-4FE8-8AF5-F4EF14069F4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6715</TotalTime>
  <Words>9739</Words>
  <Application>Microsoft Office PowerPoint</Application>
  <PresentationFormat>Widescreen</PresentationFormat>
  <Paragraphs>601</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58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273</cp:revision>
  <dcterms:created xsi:type="dcterms:W3CDTF">2024-09-19T19:34:13Z</dcterms:created>
  <dcterms:modified xsi:type="dcterms:W3CDTF">2026-02-10T14:40:48Z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