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73" d="100"/>
          <a:sy n="73" d="100"/>
        </p:scale>
        <p:origin x="191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62387A-25D7-4E17-90AE-4E8679E97359}"/>
              </a:ext>
            </a:extLst>
          </p:cNvPr>
          <p:cNvPicPr>
            <a:picLocks noChangeAspect="1"/>
          </p:cNvPicPr>
          <p:nvPr/>
        </p:nvPicPr>
        <p:blipFill>
          <a:blip r:embed="rId4"/>
          <a:stretch>
            <a:fillRect/>
          </a:stretch>
        </p:blipFill>
        <p:spPr>
          <a:xfrm>
            <a:off x="664325" y="878919"/>
            <a:ext cx="10896600" cy="513341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2025-08-11T18:22:17Z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