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3886" autoAdjust="0"/>
  </p:normalViewPr>
  <p:slideViewPr>
    <p:cSldViewPr snapToGrid="0" showGuides="1">
      <p:cViewPr varScale="1">
        <p:scale>
          <a:sx n="76" d="100"/>
          <a:sy n="76" d="100"/>
        </p:scale>
        <p:origin x="1794" y="96"/>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2025-07-18</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7/18/2025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57’s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a lot of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we were at our strongest, an average of 50% of union dues went into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 where we had XXXX members.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happened in DC 10 and in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to truly listen and to truly engage with each other, care about.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D99219FF-8937-4E93-92DE-7267898962EF}"/>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B84CE49-2EBD-4883-9B23-3A6B4D6CEA70}"/>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8A5A49BF-E1D4-4DBB-8327-8AC31EB53B5D}"/>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7/18/2025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38016"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Union. </a:t>
            </a:r>
            <a:r>
              <a:rPr lang="en-US" dirty="0">
                <a:solidFill>
                  <a:srgbClr val="E7B909"/>
                </a:solidFill>
              </a:rPr>
              <a:t>One Family</a:t>
            </a:r>
            <a:r>
              <a:rPr lang="en-US"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18.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19.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10.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5.png"/><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53.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4.jpg"/></Relationships>
</file>

<file path=ppt/slides/_rels/slide3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4.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4168794"/>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384995"/>
          </a:xfrm>
          <a:prstGeom prst="rect">
            <a:avLst/>
          </a:prstGeom>
          <a:noFill/>
        </p:spPr>
        <p:txBody>
          <a:bodyPr wrap="square" rtlCol="0">
            <a:spAutoFit/>
          </a:bodyPr>
          <a:lstStyle/>
          <a:p>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a:t>
            </a:r>
            <a:r>
              <a:rPr lang="en-U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TTT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33644" y="4168794"/>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644308"/>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BD602E29-8FC2-41AF-B665-4ACB8F17F68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7DA44CC1-AF8F-43D2-8366-86EF2EDB894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9E67F9F4-BCE2-4066-B969-9A01ADD787A2}"/>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2B1BA00-8778-489C-8005-86760EE6839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20" name="Picture 19">
            <a:extLst>
              <a:ext uri="{FF2B5EF4-FFF2-40B4-BE49-F238E27FC236}">
                <a16:creationId xmlns:a16="http://schemas.microsoft.com/office/drawing/2014/main" id="{5B182BFC-D859-4CF5-BC9C-E2D2C528C73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57 </a:t>
            </a:r>
            <a:r>
              <a:rPr lang="en-CA" dirty="0"/>
              <a:t>Membership Trend</a:t>
            </a:r>
          </a:p>
        </p:txBody>
      </p:sp>
      <p:sp>
        <p:nvSpPr>
          <p:cNvPr id="9" name="Footer Placeholder 1">
            <a:extLst>
              <a:ext uri="{FF2B5EF4-FFF2-40B4-BE49-F238E27FC236}">
                <a16:creationId xmlns:a16="http://schemas.microsoft.com/office/drawing/2014/main" id="{205B1229-AC6E-4A52-9C05-5A1BA23B85A8}"/>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6" name="Picture 5">
            <a:extLst>
              <a:ext uri="{FF2B5EF4-FFF2-40B4-BE49-F238E27FC236}">
                <a16:creationId xmlns:a16="http://schemas.microsoft.com/office/drawing/2014/main" id="{3F13E2AB-F204-4038-8367-6EC9B7C6410C}"/>
              </a:ext>
            </a:extLst>
          </p:cNvPr>
          <p:cNvPicPr>
            <a:picLocks noChangeAspect="1"/>
          </p:cNvPicPr>
          <p:nvPr/>
        </p:nvPicPr>
        <p:blipFill>
          <a:blip r:embed="rId5"/>
          <a:stretch>
            <a:fillRect/>
          </a:stretch>
        </p:blipFill>
        <p:spPr>
          <a:xfrm>
            <a:off x="381000" y="922286"/>
            <a:ext cx="10896600" cy="5133412"/>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469C7FB1-34FD-4D81-BE16-F0CA52BC3A65}"/>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4BB76ED0-AB99-4F6B-BB3C-9CF94D054EB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6A984A8E-85CE-4D1E-9882-EAFCFB8678C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DB4B52EE-2E85-4479-AB5A-FFBF2054A8C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2650668E-C1B6-4A35-846D-5FC65EC1414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9AE20C12-A259-4879-9F30-65183238579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77634A6C-9C4C-441B-81C9-293F93C8284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BC0887EE-429F-42F8-871C-E1F04BC6AFA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C355265-5E0D-4109-A062-F1BCBD303670}"/>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ED081E0A-5783-4A7A-A290-8B296CEB9D5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F5E5CE0A-67DD-4A33-B8D5-43CD96F0890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C5BF463B-7823-4DE3-B500-FF373C0588B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473C7F11-BEE1-4D5F-8012-FDEBE5C8282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EEC71AC-4731-43F0-8FBB-4262A54DCCF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E4ED7CD3-EFFD-4329-A2D3-FCF6F22F976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B8A7F154-B453-4BFA-9C41-CBAD0544304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2413AF42-0425-4D73-9C22-5AA8E342324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C0B05136-15B5-45A9-B978-A5C54D8574A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F22A38F1-4DBF-43D2-BE57-F783CAD54D9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AF2F048F-F59B-40AB-B60A-71EA12446C4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ABAD559-4D52-4EE1-901D-4E9FE4CCBCC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D394231A-0DBE-4973-B68E-69626063A3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5932B8B6-8692-4C7F-B82F-91E61F776DE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70016AB1-56B5-43BA-977E-CD30C770F40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3EBAE6A8-0C3B-4E6F-A8EF-EC70D1AE222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2970D02C-2771-47B2-90C6-55EC2BC7D80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AE303B68-49D7-4C25-B1E0-3145D6C1F07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4B347105-ACFD-4FBF-9855-DEEA2389573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24220ACE-389E-4442-8543-A6AB412BFDE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4A373C60-0122-4C4F-8E9C-A2C175B4DF1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8E45A8A4-9737-47D3-90AA-7F61B282ACA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FCB2FB38-5C21-4F16-B635-4450C9B3EA0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DD987D5D-C2B4-4B53-AB1A-8E7C7B8672F4}"/>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48CA57AC-5E77-4D94-A024-5467BD1B34D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2BDB72F9-711D-4E8A-8499-96F3F65AB86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6" name="Picture 15">
            <a:extLst>
              <a:ext uri="{FF2B5EF4-FFF2-40B4-BE49-F238E27FC236}">
                <a16:creationId xmlns:a16="http://schemas.microsoft.com/office/drawing/2014/main" id="{A19E15D4-5B35-4FE8-8AF5-F4EF14069F4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6708</TotalTime>
  <Words>9676</Words>
  <Application>Microsoft Office PowerPoint</Application>
  <PresentationFormat>Widescreen</PresentationFormat>
  <Paragraphs>588</Paragraphs>
  <Slides>37</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57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266</cp:revision>
  <dcterms:created xsi:type="dcterms:W3CDTF">2024-09-19T19:34:13Z</dcterms:created>
  <dcterms:modified xsi:type="dcterms:W3CDTF">2025-07-18T20:05:16Z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