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68" d="100"/>
          <a:sy n="68" d="100"/>
        </p:scale>
        <p:origin x="492"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3CE5014B-A53B-49B2-BD0C-1CBD4D4539DD}"/>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57A60BD1-6F0B-4EE2-9C59-6BF7B390D8EA}"/>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a:latin typeface="Open Sans" panose="020B0606030504020204" pitchFamily="34" charset="0"/>
                <a:ea typeface="Open Sans" panose="020B0606030504020204" pitchFamily="34" charset="0"/>
                <a:cs typeface="Open Sans" panose="020B0606030504020204" pitchFamily="34" charset="0"/>
              </a:rPr>
              <a:t>FTI 1029 Building Union Power TTT</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6713</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276</cp:revision>
  <dcterms:created xsi:type="dcterms:W3CDTF">2024-09-19T19:34:13Z</dcterms:created>
  <dcterms:modified xsi:type="dcterms:W3CDTF">2025-10-08T20:45:35Z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