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11" autoAdjust="0"/>
  </p:normalViewPr>
  <p:slideViewPr>
    <p:cSldViewPr snapToGrid="0">
      <p:cViewPr varScale="1">
        <p:scale>
          <a:sx n="73" d="100"/>
          <a:sy n="73" d="100"/>
        </p:scale>
        <p:origin x="1914"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53.</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53</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pic>
        <p:nvPicPr>
          <p:cNvPr id="11" name="Picture 10">
            <a:extLst>
              <a:ext uri="{FF2B5EF4-FFF2-40B4-BE49-F238E27FC236}">
                <a16:creationId xmlns:a16="http://schemas.microsoft.com/office/drawing/2014/main" id="{2854C40B-4232-4FC7-9A5A-A8B715153A19}"/>
              </a:ext>
            </a:extLst>
          </p:cNvPr>
          <p:cNvPicPr>
            <a:picLocks noChangeAspect="1"/>
          </p:cNvPicPr>
          <p:nvPr/>
        </p:nvPicPr>
        <p:blipFill>
          <a:blip r:embed="rId5"/>
          <a:stretch>
            <a:fillRect/>
          </a:stretch>
        </p:blipFill>
        <p:spPr>
          <a:xfrm>
            <a:off x="2281732" y="855772"/>
            <a:ext cx="7719393" cy="4980992"/>
          </a:xfrm>
          <a:prstGeom prst="rect">
            <a:avLst/>
          </a:prstGeom>
        </p:spPr>
      </p:pic>
      <p:sp>
        <p:nvSpPr>
          <p:cNvPr id="12" name="Rectangle 11">
            <a:extLst>
              <a:ext uri="{FF2B5EF4-FFF2-40B4-BE49-F238E27FC236}">
                <a16:creationId xmlns:a16="http://schemas.microsoft.com/office/drawing/2014/main" id="{6A021799-6BAF-4E35-9817-05CC1824B9E5}"/>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pic>
        <p:nvPicPr>
          <p:cNvPr id="13" name="Picture 12">
            <a:extLst>
              <a:ext uri="{FF2B5EF4-FFF2-40B4-BE49-F238E27FC236}">
                <a16:creationId xmlns:a16="http://schemas.microsoft.com/office/drawing/2014/main" id="{51335EF3-5B04-4DB9-BF35-2DE03F016C96}"/>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117</TotalTime>
  <Words>12541</Words>
  <Application>Microsoft Office PowerPoint</Application>
  <PresentationFormat>Widescreen</PresentationFormat>
  <Paragraphs>609</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53</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22</cp:revision>
  <dcterms:created xsi:type="dcterms:W3CDTF">2024-09-19T19:34:13Z</dcterms:created>
  <dcterms:modified xsi:type="dcterms:W3CDTF">2025-08-14T18:52:29Z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