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a:t>
            </a:r>
            <a:r>
              <a:rPr lang="en-CA">
                <a:solidFill>
                  <a:schemeClr val="bg1"/>
                </a:solidFill>
              </a:rPr>
              <a:t>Council 51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EE007F01-5CF0-4D2C-8A7B-ADDFAF500F4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941BEA95-92C1-4D9F-BE35-0B6369F1D887}"/>
              </a:ext>
            </a:extLst>
          </p:cNvPr>
          <p:cNvPicPr>
            <a:picLocks noChangeAspect="1"/>
          </p:cNvPicPr>
          <p:nvPr/>
        </p:nvPicPr>
        <p:blipFill rotWithShape="1">
          <a:blip r:embed="rId6"/>
          <a:srcRect t="-3048"/>
          <a:stretch/>
        </p:blipFill>
        <p:spPr>
          <a:xfrm>
            <a:off x="2022322" y="720968"/>
            <a:ext cx="7517918" cy="4969703"/>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6713</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2025-08-11T18:05:41Z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