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505" autoAdjust="0"/>
  </p:normalViewPr>
  <p:slideViewPr>
    <p:cSldViewPr snapToGrid="0" showGuides="1">
      <p:cViewPr varScale="1">
        <p:scale>
          <a:sx n="69" d="100"/>
          <a:sy n="69" d="100"/>
        </p:scale>
        <p:origin x="744" y="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2026-03-27</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50’s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Ohana,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Ohana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Ohana,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Ohana,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Ohana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Ohana,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Ohana,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3/27/2026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Ohana</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24.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Ohana</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50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6" name="Group 5">
            <a:extLst>
              <a:ext uri="{FF2B5EF4-FFF2-40B4-BE49-F238E27FC236}">
                <a16:creationId xmlns:a16="http://schemas.microsoft.com/office/drawing/2014/main" id="{E0EB3E4F-0845-5062-97F2-EA948CC0FF9A}"/>
              </a:ext>
            </a:extLst>
          </p:cNvPr>
          <p:cNvGrpSpPr/>
          <p:nvPr/>
        </p:nvGrpSpPr>
        <p:grpSpPr>
          <a:xfrm>
            <a:off x="2203622" y="1009902"/>
            <a:ext cx="7548450" cy="5070486"/>
            <a:chOff x="2203622" y="1009902"/>
            <a:chExt cx="7548450" cy="5070486"/>
          </a:xfrm>
        </p:grpSpPr>
        <p:pic>
          <p:nvPicPr>
            <p:cNvPr id="7" name="Picture 6">
              <a:extLst>
                <a:ext uri="{FF2B5EF4-FFF2-40B4-BE49-F238E27FC236}">
                  <a16:creationId xmlns:a16="http://schemas.microsoft.com/office/drawing/2014/main" id="{2673A42F-82F5-8D16-527F-0F4DB77DC9DB}"/>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8" name="Picture 7" descr="A graph showing the number of members&#10;&#10;AI-generated content may be incorrect.">
              <a:extLst>
                <a:ext uri="{FF2B5EF4-FFF2-40B4-BE49-F238E27FC236}">
                  <a16:creationId xmlns:a16="http://schemas.microsoft.com/office/drawing/2014/main" id="{6E370203-BF97-159E-56CA-49F62F4C8CC8}"/>
                </a:ext>
              </a:extLst>
            </p:cNvPr>
            <p:cNvPicPr>
              <a:picLocks noChangeAspect="1"/>
            </p:cNvPicPr>
            <p:nvPr/>
          </p:nvPicPr>
          <p:blipFill>
            <a:blip r:embed="rId6">
              <a:extLst>
                <a:ext uri="{28A0092B-C50C-407E-A947-70E740481C1C}">
                  <a14:useLocalDpi xmlns:a14="http://schemas.microsoft.com/office/drawing/2010/main" val="0"/>
                </a:ext>
              </a:extLst>
            </a:blip>
            <a:srcRect l="776" t="1282" r="808" b="11338"/>
            <a:stretch/>
          </p:blipFill>
          <p:spPr>
            <a:xfrm>
              <a:off x="2203622" y="1009902"/>
              <a:ext cx="7368588" cy="4747700"/>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59194902-B975-AFBD-69A7-A66E09801268}"/>
              </a:ext>
            </a:extLst>
          </p:cNvPr>
          <p:cNvPicPr>
            <a:picLocks noChangeAspect="1"/>
          </p:cNvPicPr>
          <p:nvPr/>
        </p:nvPicPr>
        <p:blipFill>
          <a:blip r:embed="rId5"/>
          <a:stretch>
            <a:fillRect/>
          </a:stretch>
        </p:blipFill>
        <p:spPr>
          <a:xfrm>
            <a:off x="1080387" y="1080760"/>
            <a:ext cx="10031225" cy="4696480"/>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Ohana.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3D920657-36DD-1FDC-40B3-BBA718A14645}"/>
              </a:ext>
            </a:extLst>
          </p:cNvPr>
          <p:cNvGrpSpPr/>
          <p:nvPr/>
        </p:nvGrpSpPr>
        <p:grpSpPr>
          <a:xfrm>
            <a:off x="5105456" y="2693036"/>
            <a:ext cx="2374637" cy="599082"/>
            <a:chOff x="5105456" y="2693036"/>
            <a:chExt cx="2374637" cy="599082"/>
          </a:xfrm>
        </p:grpSpPr>
        <p:pic>
          <p:nvPicPr>
            <p:cNvPr id="3" name="Google Shape;335;g367b86df2fb_0_62">
              <a:extLst>
                <a:ext uri="{FF2B5EF4-FFF2-40B4-BE49-F238E27FC236}">
                  <a16:creationId xmlns:a16="http://schemas.microsoft.com/office/drawing/2014/main" id="{3745D05E-4268-D533-A2C3-9090ACF94EC5}"/>
                </a:ext>
              </a:extLst>
            </p:cNvPr>
            <p:cNvPicPr preferRelativeResize="0"/>
            <p:nvPr/>
          </p:nvPicPr>
          <p:blipFill rotWithShape="1">
            <a:blip r:embed="rId4">
              <a:alphaModFix/>
            </a:blip>
            <a:srcRect l="19555" t="32510" r="63482" b="54274"/>
            <a:stretch/>
          </p:blipFill>
          <p:spPr>
            <a:xfrm>
              <a:off x="5105456" y="2707343"/>
              <a:ext cx="2374637" cy="584775"/>
            </a:xfrm>
            <a:prstGeom prst="rect">
              <a:avLst/>
            </a:prstGeom>
            <a:noFill/>
            <a:ln>
              <a:noFill/>
            </a:ln>
          </p:spPr>
        </p:pic>
        <p:sp>
          <p:nvSpPr>
            <p:cNvPr id="6" name="TextBox 5">
              <a:extLst>
                <a:ext uri="{FF2B5EF4-FFF2-40B4-BE49-F238E27FC236}">
                  <a16:creationId xmlns:a16="http://schemas.microsoft.com/office/drawing/2014/main" id="{6EA11DF3-085C-1EA1-315E-BE9F3CF95C5D}"/>
                </a:ext>
              </a:extLst>
            </p:cNvPr>
            <p:cNvSpPr txBox="1"/>
            <p:nvPr/>
          </p:nvSpPr>
          <p:spPr>
            <a:xfrm>
              <a:off x="5105456" y="2693036"/>
              <a:ext cx="2101857" cy="584775"/>
            </a:xfrm>
            <a:prstGeom prst="rect">
              <a:avLst/>
            </a:prstGeom>
            <a:noFill/>
          </p:spPr>
          <p:txBody>
            <a:bodyPr wrap="none" rtlCol="0">
              <a:spAutoFit/>
            </a:bodyPr>
            <a:lstStyle/>
            <a:p>
              <a:r>
                <a:rPr lang="en-US" sz="3200" b="1" dirty="0">
                  <a:solidFill>
                    <a:schemeClr val="bg1"/>
                  </a:solidFill>
                </a:rPr>
                <a:t>One Ohana</a:t>
              </a:r>
              <a:endParaRPr lang="en-CA" sz="3200" b="1" dirty="0">
                <a:solidFill>
                  <a:schemeClr val="bg1"/>
                </a:solidFill>
              </a:endParaRPr>
            </a:p>
          </p:txBody>
        </p:sp>
      </p:gr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A0EF32A8-2D6A-B423-503F-65085BC779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1763" y="1081666"/>
            <a:ext cx="3631574" cy="2760816"/>
          </a:xfrm>
          <a:prstGeom prst="rect">
            <a:avLst/>
          </a:prstGeom>
        </p:spPr>
      </p:pic>
      <p:pic>
        <p:nvPicPr>
          <p:cNvPr id="3" name="Picture 2" descr="May be an image of text">
            <a:extLst>
              <a:ext uri="{FF2B5EF4-FFF2-40B4-BE49-F238E27FC236}">
                <a16:creationId xmlns:a16="http://schemas.microsoft.com/office/drawing/2014/main" id="{C010EBB4-AFF2-E4E7-8D4F-180C67F1A71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134" t="37279" r="6937" b="18218"/>
          <a:stretch/>
        </p:blipFill>
        <p:spPr bwMode="auto">
          <a:xfrm>
            <a:off x="617839" y="1081666"/>
            <a:ext cx="6993924" cy="27486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Ohana,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Building Union Power TTT</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Ohana,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Ohana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79A1DDF0-0697-4D59-A17C-854DD879502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Ohana.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Ohana,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6716</TotalTime>
  <Words>9742</Words>
  <Application>Microsoft Office PowerPoint</Application>
  <PresentationFormat>Widescreen</PresentationFormat>
  <Paragraphs>602</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50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274</cp:revision>
  <dcterms:created xsi:type="dcterms:W3CDTF">2024-09-19T19:34:13Z</dcterms:created>
  <dcterms:modified xsi:type="dcterms:W3CDTF">2026-03-27T19:33:28Z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