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6" r:id="rId5"/>
    <p:sldId id="379" r:id="rId6"/>
    <p:sldId id="380" r:id="rId7"/>
    <p:sldId id="381" r:id="rId8"/>
    <p:sldId id="328" r:id="rId9"/>
    <p:sldId id="324" r:id="rId10"/>
    <p:sldId id="366" r:id="rId11"/>
    <p:sldId id="372" r:id="rId12"/>
    <p:sldId id="398" r:id="rId13"/>
    <p:sldId id="403" r:id="rId14"/>
    <p:sldId id="374" r:id="rId15"/>
    <p:sldId id="376" r:id="rId16"/>
    <p:sldId id="400" r:id="rId17"/>
    <p:sldId id="401" r:id="rId18"/>
    <p:sldId id="364" r:id="rId19"/>
    <p:sldId id="365" r:id="rId20"/>
    <p:sldId id="402" r:id="rId21"/>
    <p:sldId id="363" r:id="rId22"/>
    <p:sldId id="330" r:id="rId23"/>
    <p:sldId id="290" r:id="rId24"/>
    <p:sldId id="339" r:id="rId25"/>
    <p:sldId id="340" r:id="rId26"/>
    <p:sldId id="342" r:id="rId27"/>
    <p:sldId id="294" r:id="rId28"/>
    <p:sldId id="331" r:id="rId29"/>
    <p:sldId id="368" r:id="rId30"/>
    <p:sldId id="383" r:id="rId31"/>
    <p:sldId id="384" r:id="rId32"/>
    <p:sldId id="385" r:id="rId33"/>
    <p:sldId id="386" r:id="rId34"/>
    <p:sldId id="387" r:id="rId35"/>
    <p:sldId id="388" r:id="rId36"/>
    <p:sldId id="389" r:id="rId37"/>
    <p:sldId id="393" r:id="rId38"/>
    <p:sldId id="394" r:id="rId39"/>
    <p:sldId id="395" r:id="rId40"/>
    <p:sldId id="396" r:id="rId41"/>
    <p:sldId id="353" r:id="rId42"/>
    <p:sldId id="397" r:id="rId43"/>
    <p:sldId id="390" r:id="rId44"/>
    <p:sldId id="391" r:id="rId45"/>
    <p:sldId id="414" r:id="rId46"/>
    <p:sldId id="392"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6906" autoAdjust="0"/>
  </p:normalViewPr>
  <p:slideViewPr>
    <p:cSldViewPr snapToGrid="0">
      <p:cViewPr varScale="1">
        <p:scale>
          <a:sx n="47" d="100"/>
          <a:sy n="47" d="100"/>
        </p:scale>
        <p:origin x="2916" y="4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2025-12-04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GRACIAS a todos por venir hoy y unirse a la clase Construyendo Poder Sindical.</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46.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consideran que significó este valor en relación con el poder y la influencia de nuestro sindicato?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2.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8.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31.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7.pn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42.xml"/><Relationship Id="rId7" Type="http://schemas.openxmlformats.org/officeDocument/2006/relationships/image" Target="../media/image63.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15.png"/><Relationship Id="rId9" Type="http://schemas.openxmlformats.org/officeDocument/2006/relationships/image" Target="../media/image65.png"/></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4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0.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F5FE6AC6-5414-4F79-863B-229A507BFA3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6F99C261-A6F8-4BC8-88BE-3B395ADF8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2" name="Picture 2">
            <a:extLst>
              <a:ext uri="{FF2B5EF4-FFF2-40B4-BE49-F238E27FC236}">
                <a16:creationId xmlns:a16="http://schemas.microsoft.com/office/drawing/2014/main" id="{D8CC4F17-BAA9-4C3C-9FCE-49A0228C04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6C2DE6CE-168B-44A4-AD67-DD9B663E1E4A}"/>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45BA8A2F-5D11-4A3C-BB50-24A501BA2C8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29070CEB-6B49-46A5-8FF9-E813406E769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46</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7AFA9663-7083-4691-B55B-65FA7F1753E3}"/>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46, 1984-2025</a:t>
            </a:r>
          </a:p>
        </p:txBody>
      </p:sp>
      <p:grpSp>
        <p:nvGrpSpPr>
          <p:cNvPr id="11" name="Group 10">
            <a:extLst>
              <a:ext uri="{FF2B5EF4-FFF2-40B4-BE49-F238E27FC236}">
                <a16:creationId xmlns:a16="http://schemas.microsoft.com/office/drawing/2014/main" id="{29DD4CD3-210C-4CCA-AB72-BFFC9576E1E8}"/>
              </a:ext>
            </a:extLst>
          </p:cNvPr>
          <p:cNvGrpSpPr/>
          <p:nvPr/>
        </p:nvGrpSpPr>
        <p:grpSpPr>
          <a:xfrm>
            <a:off x="2164013" y="1347222"/>
            <a:ext cx="7988061" cy="4834730"/>
            <a:chOff x="2164013" y="1347222"/>
            <a:chExt cx="7988061" cy="4834730"/>
          </a:xfrm>
        </p:grpSpPr>
        <p:pic>
          <p:nvPicPr>
            <p:cNvPr id="12" name="Picture 11">
              <a:extLst>
                <a:ext uri="{FF2B5EF4-FFF2-40B4-BE49-F238E27FC236}">
                  <a16:creationId xmlns:a16="http://schemas.microsoft.com/office/drawing/2014/main" id="{FD887F7B-5B45-4672-BEE1-2D3C21D2E9DF}"/>
                </a:ext>
              </a:extLst>
            </p:cNvPr>
            <p:cNvPicPr>
              <a:picLocks noChangeAspect="1"/>
            </p:cNvPicPr>
            <p:nvPr/>
          </p:nvPicPr>
          <p:blipFill rotWithShape="1">
            <a:blip r:embed="rId5">
              <a:extLst>
                <a:ext uri="{28A0092B-C50C-407E-A947-70E740481C1C}">
                  <a14:useLocalDpi xmlns:a14="http://schemas.microsoft.com/office/drawing/2010/main" val="0"/>
                </a:ext>
              </a:extLst>
            </a:blip>
            <a:srcRect t="8411" b="10926"/>
            <a:stretch/>
          </p:blipFill>
          <p:spPr>
            <a:xfrm>
              <a:off x="2164013" y="1347222"/>
              <a:ext cx="7957352" cy="4657900"/>
            </a:xfrm>
            <a:prstGeom prst="rect">
              <a:avLst/>
            </a:prstGeom>
          </p:spPr>
        </p:pic>
        <p:pic>
          <p:nvPicPr>
            <p:cNvPr id="13" name="Picture 12">
              <a:extLst>
                <a:ext uri="{FF2B5EF4-FFF2-40B4-BE49-F238E27FC236}">
                  <a16:creationId xmlns:a16="http://schemas.microsoft.com/office/drawing/2014/main" id="{7C1F786B-2E67-4E3D-A42C-F2DBD588E472}"/>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776166" y="5947484"/>
              <a:ext cx="7375908" cy="234468"/>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22" name="Footer Placeholder 1">
            <a:extLst>
              <a:ext uri="{FF2B5EF4-FFF2-40B4-BE49-F238E27FC236}">
                <a16:creationId xmlns:a16="http://schemas.microsoft.com/office/drawing/2014/main" id="{48FF8905-10A2-4D2A-A49D-B121F6B3A3E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DF22CE50-1F84-4131-9972-28C73137C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4" name="Picture 2">
            <a:extLst>
              <a:ext uri="{FF2B5EF4-FFF2-40B4-BE49-F238E27FC236}">
                <a16:creationId xmlns:a16="http://schemas.microsoft.com/office/drawing/2014/main" id="{ED0A6278-333D-4321-B829-C10E81CCCF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680B03C3-7809-4241-BB78-EA3DE9381B5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129</TotalTime>
  <Words>13278</Words>
  <Application>Microsoft Office PowerPoint</Application>
  <PresentationFormat>Widescreen</PresentationFormat>
  <Paragraphs>675</Paragraphs>
  <Slides>43</Slides>
  <Notes>43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Total de Miembros Activos Canadienses 1984-2024</vt:lpstr>
      <vt:lpstr>Tendencia de Afiliación del Concejo Distrital 46</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25</cp:revision>
  <dcterms:created xsi:type="dcterms:W3CDTF">2024-09-19T19:34:13Z</dcterms:created>
  <dcterms:modified xsi:type="dcterms:W3CDTF">2025-12-04T16:53:35Z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