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1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906" autoAdjust="0"/>
  </p:normalViewPr>
  <p:slideViewPr>
    <p:cSldViewPr snapToGrid="0">
      <p:cViewPr varScale="1">
        <p:scale>
          <a:sx n="43" d="100"/>
          <a:sy n="43" d="100"/>
        </p:scale>
        <p:origin x="1296"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GRACIAS a todos por venir hoy y unirse a la clase Construyendo Poder Sindical.</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46.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consideran que significó este valor en relación con el poder y la influencia de nuestro sindicato?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15.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5.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5FE6AC6-5414-4F79-863B-229A507BFA3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6F99C261-A6F8-4BC8-88BE-3B395ADF8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2">
            <a:extLst>
              <a:ext uri="{FF2B5EF4-FFF2-40B4-BE49-F238E27FC236}">
                <a16:creationId xmlns:a16="http://schemas.microsoft.com/office/drawing/2014/main" id="{D8CC4F17-BAA9-4C3C-9FCE-49A0228C0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6C2DE6CE-168B-44A4-AD67-DD9B663E1E4A}"/>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45BA8A2F-5D11-4A3C-BB50-24A501BA2C8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4" name="Footer Placeholder 1">
            <a:extLst>
              <a:ext uri="{FF2B5EF4-FFF2-40B4-BE49-F238E27FC236}">
                <a16:creationId xmlns:a16="http://schemas.microsoft.com/office/drawing/2014/main" id="{C7541C30-F76E-C28F-F733-1B4AC299A3E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29070CEB-6B49-46A5-8FF9-E813406E769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46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7AFA9663-7083-4691-B55B-65FA7F1753E3}"/>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46, 1984-2025</a:t>
            </a:r>
          </a:p>
        </p:txBody>
      </p:sp>
      <p:grpSp>
        <p:nvGrpSpPr>
          <p:cNvPr id="11" name="Group 10">
            <a:extLst>
              <a:ext uri="{FF2B5EF4-FFF2-40B4-BE49-F238E27FC236}">
                <a16:creationId xmlns:a16="http://schemas.microsoft.com/office/drawing/2014/main" id="{29DD4CD3-210C-4CCA-AB72-BFFC9576E1E8}"/>
              </a:ext>
            </a:extLst>
          </p:cNvPr>
          <p:cNvGrpSpPr/>
          <p:nvPr/>
        </p:nvGrpSpPr>
        <p:grpSpPr>
          <a:xfrm>
            <a:off x="2164013" y="1347222"/>
            <a:ext cx="7988061" cy="4834730"/>
            <a:chOff x="2164013" y="1347222"/>
            <a:chExt cx="7988061" cy="4834730"/>
          </a:xfrm>
        </p:grpSpPr>
        <p:pic>
          <p:nvPicPr>
            <p:cNvPr id="12" name="Picture 11">
              <a:extLst>
                <a:ext uri="{FF2B5EF4-FFF2-40B4-BE49-F238E27FC236}">
                  <a16:creationId xmlns:a16="http://schemas.microsoft.com/office/drawing/2014/main" id="{FD887F7B-5B45-4672-BEE1-2D3C21D2E9DF}"/>
                </a:ext>
              </a:extLst>
            </p:cNvPr>
            <p:cNvPicPr>
              <a:picLocks noChangeAspect="1"/>
            </p:cNvPicPr>
            <p:nvPr/>
          </p:nvPicPr>
          <p:blipFill rotWithShape="1">
            <a:blip r:embed="rId5">
              <a:extLst>
                <a:ext uri="{28A0092B-C50C-407E-A947-70E740481C1C}">
                  <a14:useLocalDpi xmlns:a14="http://schemas.microsoft.com/office/drawing/2010/main" val="0"/>
                </a:ext>
              </a:extLst>
            </a:blip>
            <a:srcRect t="8411" b="10926"/>
            <a:stretch/>
          </p:blipFill>
          <p:spPr>
            <a:xfrm>
              <a:off x="2164013" y="1347222"/>
              <a:ext cx="7957352" cy="4657900"/>
            </a:xfrm>
            <a:prstGeom prst="rect">
              <a:avLst/>
            </a:prstGeom>
          </p:spPr>
        </p:pic>
        <p:pic>
          <p:nvPicPr>
            <p:cNvPr id="13" name="Picture 12">
              <a:extLst>
                <a:ext uri="{FF2B5EF4-FFF2-40B4-BE49-F238E27FC236}">
                  <a16:creationId xmlns:a16="http://schemas.microsoft.com/office/drawing/2014/main" id="{7C1F786B-2E67-4E3D-A42C-F2DBD588E472}"/>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776166" y="5947484"/>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48FF8905-10A2-4D2A-A49D-B121F6B3A3E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DF22CE50-1F84-4131-9972-28C73137C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4" name="Picture 2">
            <a:extLst>
              <a:ext uri="{FF2B5EF4-FFF2-40B4-BE49-F238E27FC236}">
                <a16:creationId xmlns:a16="http://schemas.microsoft.com/office/drawing/2014/main" id="{ED0A6278-333D-4321-B829-C10E81CCC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680B03C3-7809-4241-BB78-EA3DE9381B5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129</TotalTime>
  <Words>13972</Words>
  <Application>Microsoft Office PowerPoint</Application>
  <PresentationFormat>Widescreen</PresentationFormat>
  <Paragraphs>698</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46</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cp:revision>
  <dcterms:created xsi:type="dcterms:W3CDTF">2024-09-19T19:34:13Z</dcterms:created>
  <dcterms:modified xsi:type="dcterms:W3CDTF">2026-01-28T15:31:05Z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