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4" r:id="rId39"/>
    <p:sldId id="395" r:id="rId40"/>
    <p:sldId id="396" r:id="rId41"/>
    <p:sldId id="353" r:id="rId42"/>
    <p:sldId id="397" r:id="rId43"/>
    <p:sldId id="390" r:id="rId44"/>
    <p:sldId id="391"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6906" autoAdjust="0"/>
  </p:normalViewPr>
  <p:slideViewPr>
    <p:cSldViewPr snapToGrid="0">
      <p:cViewPr varScale="1">
        <p:scale>
          <a:sx n="47" d="100"/>
          <a:sy n="47" d="100"/>
        </p:scale>
        <p:origin x="1152" y="3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2025-09-22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GRACIAS a todos por venir hoy y unirse a la clase Construyendo Poder Sindical.</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consideran que significó este valor en relación con el poder y la influencia de nuestro sindicato?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F5FE6AC6-5414-4F79-863B-229A507BFA3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6F99C261-A6F8-4BC8-88BE-3B395ADF8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2">
            <a:extLst>
              <a:ext uri="{FF2B5EF4-FFF2-40B4-BE49-F238E27FC236}">
                <a16:creationId xmlns:a16="http://schemas.microsoft.com/office/drawing/2014/main" id="{D8CC4F17-BAA9-4C3C-9FCE-49A0228C0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6C2DE6CE-168B-44A4-AD67-DD9B663E1E4A}"/>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45BA8A2F-5D11-4A3C-BB50-24A501BA2C8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29070CEB-6B49-46A5-8FF9-E813406E769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39</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6" name="Picture 5">
            <a:extLst>
              <a:ext uri="{FF2B5EF4-FFF2-40B4-BE49-F238E27FC236}">
                <a16:creationId xmlns:a16="http://schemas.microsoft.com/office/drawing/2014/main" id="{305E8FFA-84A5-4EA2-AAE0-F353A8D16B13}"/>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D04E6F9D-A75C-49A4-BD52-710AA043C0C1}"/>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10" name="Rectangle 9">
            <a:extLst>
              <a:ext uri="{FF2B5EF4-FFF2-40B4-BE49-F238E27FC236}">
                <a16:creationId xmlns:a16="http://schemas.microsoft.com/office/drawing/2014/main" id="{7AFA9663-7083-4691-B55B-65FA7F1753E3}"/>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DF22CE50-1F84-4131-9972-28C73137C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4" name="Picture 2">
            <a:extLst>
              <a:ext uri="{FF2B5EF4-FFF2-40B4-BE49-F238E27FC236}">
                <a16:creationId xmlns:a16="http://schemas.microsoft.com/office/drawing/2014/main" id="{ED0A6278-333D-4321-B829-C10E81CCC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680B03C3-7809-4241-BB78-EA3DE9381B5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127</TotalTime>
  <Words>13197</Words>
  <Application>Microsoft Office PowerPoint</Application>
  <PresentationFormat>Widescreen</PresentationFormat>
  <Paragraphs>661</Paragraphs>
  <Slides>42</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Total de Miembros Activos Canadienses 1984-2024</vt:lpstr>
      <vt:lpstr>Tendencia de Afiliación del Concejo Distrital 39</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2025-09-22T13:52:52Z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