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53" r:id="rId42"/>
    <p:sldId id="397" r:id="rId43"/>
    <p:sldId id="390" r:id="rId44"/>
    <p:sldId id="391"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0916" autoAdjust="0"/>
  </p:normalViewPr>
  <p:slideViewPr>
    <p:cSldViewPr snapToGrid="0" showGuides="1">
      <p:cViewPr varScale="1">
        <p:scale>
          <a:sx n="45" d="100"/>
          <a:sy n="45" d="100"/>
        </p:scale>
        <p:origin x="164" y="4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531AFB87-3540-476C-8077-651CAC5C897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742B522-9273-4385-949C-06D8F277EF6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4301CA53-5E71-4DD6-8CC5-FF4819709C7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IUPAT 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7D9D7425-C521-42DB-BDD6-717449E21C2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a:t>
            </a:r>
            <a:r>
              <a:rPr lang="en-US" sz="2200" b="1" dirty="0">
                <a:latin typeface="Open Sans" panose="020B0606030504020204" pitchFamily="34" charset="0"/>
                <a:ea typeface="Open Sans" panose="020B0606030504020204" pitchFamily="34" charset="0"/>
                <a:cs typeface="Open Sans" panose="020B0606030504020204" pitchFamily="34" charset="0"/>
              </a:rPr>
              <a:t>Building </a:t>
            </a:r>
            <a:r>
              <a:rPr lang="en-US" sz="2200" b="1">
                <a:latin typeface="Open Sans" panose="020B0606030504020204" pitchFamily="34" charset="0"/>
                <a:ea typeface="Open Sans" panose="020B0606030504020204" pitchFamily="34" charset="0"/>
                <a:cs typeface="Open Sans" panose="020B0606030504020204" pitchFamily="34" charset="0"/>
              </a:rPr>
              <a:t>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DA505B26-5430-4605-8988-3ECBC140CA5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5F21F0A-30EC-4DB7-9B3C-4B86AA8325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8147</TotalTime>
  <Words>10444</Words>
  <Application>Microsoft Office PowerPoint</Application>
  <PresentationFormat>Widescreen</PresentationFormat>
  <Paragraphs>643</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IUPAT Trend of Total Membership</vt:lpstr>
      <vt:lpstr>Percentage of Construction Workers Belonging to Unions in the U.S.</vt:lpstr>
      <vt:lpstr>Canadian Total Active Members 1984-2024</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2025-09-22T14:16:56Z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