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39" d="100"/>
          <a:sy n="39" d="100"/>
        </p:scale>
        <p:origin x="576"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6" name="Picture 5">
            <a:extLst>
              <a:ext uri="{FF2B5EF4-FFF2-40B4-BE49-F238E27FC236}">
                <a16:creationId xmlns:a16="http://schemas.microsoft.com/office/drawing/2014/main" id="{305E8FFA-84A5-4EA2-AAE0-F353A8D16B13}"/>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D04E6F9D-A75C-49A4-BD52-710AA043C0C1}"/>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39</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20</cp:revision>
  <dcterms:created xsi:type="dcterms:W3CDTF">2024-09-19T19:34:13Z</dcterms:created>
  <dcterms:modified xsi:type="dcterms:W3CDTF">2025-08-12T14:43:17Z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