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37" d="100"/>
          <a:sy n="37" d="100"/>
        </p:scale>
        <p:origin x="1830"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GRACIAS a todos por venir hoy y unirse a la clase Construyendo Poder Sindical.</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consideran que significó este valor en relación con el poder y la influencia de nuestro sindicato?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29.jpe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15.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5FE6AC6-5414-4F79-863B-229A507BFA3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6F99C261-A6F8-4BC8-88BE-3B395ADF8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D8CC4F17-BAA9-4C3C-9FCE-49A0228C0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6C2DE6CE-168B-44A4-AD67-DD9B663E1E4A}"/>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45BA8A2F-5D11-4A3C-BB50-24A501BA2C8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C7541C30-F76E-C28F-F733-1B4AC299A3E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29070CEB-6B49-46A5-8FF9-E813406E769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the number of members&#10;&#10;AI-generated content may be incorrect.">
            <a:extLst>
              <a:ext uri="{FF2B5EF4-FFF2-40B4-BE49-F238E27FC236}">
                <a16:creationId xmlns:a16="http://schemas.microsoft.com/office/drawing/2014/main" id="{F3CBFFFB-0AAB-920D-CD56-4790A0C66FD9}"/>
              </a:ext>
            </a:extLst>
          </p:cNvPr>
          <p:cNvPicPr>
            <a:picLocks noChangeAspect="1"/>
          </p:cNvPicPr>
          <p:nvPr/>
        </p:nvPicPr>
        <p:blipFill>
          <a:blip r:embed="rId4">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pic>
        <p:nvPicPr>
          <p:cNvPr id="3" name="Picture 2">
            <a:extLst>
              <a:ext uri="{FF2B5EF4-FFF2-40B4-BE49-F238E27FC236}">
                <a16:creationId xmlns:a16="http://schemas.microsoft.com/office/drawing/2014/main" id="{ABAF9AA6-972F-245A-4F59-72BC51834C08}"/>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7AFA9663-7083-4691-B55B-65FA7F1753E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48FF8905-10A2-4D2A-A49D-B121F6B3A3E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DF22CE50-1F84-4131-9972-28C73137C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ED0A6278-333D-4321-B829-C10E81CCC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680B03C3-7809-4241-BB78-EA3DE9381B5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129</TotalTime>
  <Words>13972</Words>
  <Application>Microsoft Office PowerPoint</Application>
  <PresentationFormat>Widescreen</PresentationFormat>
  <Paragraphs>698</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38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2026-03-04T16:36:04Z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