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414"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2061" autoAdjust="0"/>
  </p:normalViewPr>
  <p:slideViewPr>
    <p:cSldViewPr snapToGrid="0">
      <p:cViewPr varScale="1">
        <p:scale>
          <a:sx n="102" d="100"/>
          <a:sy n="102" d="100"/>
        </p:scale>
        <p:origin x="870" y="10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35.</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158B4D-9E47-B4D1-A73C-48127CAEAE24}"/>
              </a:ext>
            </a:extLst>
          </p:cNvPr>
          <p:cNvGrpSpPr/>
          <p:nvPr/>
        </p:nvGrpSpPr>
        <p:grpSpPr>
          <a:xfrm>
            <a:off x="2094566" y="1005840"/>
            <a:ext cx="7638770" cy="5186842"/>
            <a:chOff x="2290511" y="1005840"/>
            <a:chExt cx="7638770" cy="5186842"/>
          </a:xfrm>
        </p:grpSpPr>
        <p:pic>
          <p:nvPicPr>
            <p:cNvPr id="3" name="Picture 2" descr="A graph showing the number of members&#10;&#10;AI-generated content may be incorrect.">
              <a:extLst>
                <a:ext uri="{FF2B5EF4-FFF2-40B4-BE49-F238E27FC236}">
                  <a16:creationId xmlns:a16="http://schemas.microsoft.com/office/drawing/2014/main" id="{96CFE923-3754-81D7-BF13-04776F873997}"/>
                </a:ext>
              </a:extLst>
            </p:cNvPr>
            <p:cNvPicPr>
              <a:picLocks noChangeAspect="1"/>
            </p:cNvPicPr>
            <p:nvPr/>
          </p:nvPicPr>
          <p:blipFill>
            <a:blip r:embed="rId4">
              <a:extLst>
                <a:ext uri="{28A0092B-C50C-407E-A947-70E740481C1C}">
                  <a14:useLocalDpi xmlns:a14="http://schemas.microsoft.com/office/drawing/2010/main" val="0"/>
                </a:ext>
              </a:extLst>
            </a:blip>
            <a:srcRect l="803" t="1222" r="803" b="11222"/>
            <a:stretch/>
          </p:blipFill>
          <p:spPr>
            <a:xfrm>
              <a:off x="2290511" y="1005840"/>
              <a:ext cx="7610978" cy="4914849"/>
            </a:xfrm>
            <a:prstGeom prst="rect">
              <a:avLst/>
            </a:prstGeom>
          </p:spPr>
        </p:pic>
        <p:pic>
          <p:nvPicPr>
            <p:cNvPr id="4" name="Picture 3">
              <a:extLst>
                <a:ext uri="{FF2B5EF4-FFF2-40B4-BE49-F238E27FC236}">
                  <a16:creationId xmlns:a16="http://schemas.microsoft.com/office/drawing/2014/main" id="{816F27F4-D812-807B-68BE-343F5028CB8A}"/>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35</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4" name="Rectangle 13">
            <a:extLst>
              <a:ext uri="{FF2B5EF4-FFF2-40B4-BE49-F238E27FC236}">
                <a16:creationId xmlns:a16="http://schemas.microsoft.com/office/drawing/2014/main" id="{E20C3C40-BBE3-4D1C-BC16-4BB80B86DE09}"/>
              </a:ext>
            </a:extLst>
          </p:cNvPr>
          <p:cNvSpPr/>
          <p:nvPr/>
        </p:nvSpPr>
        <p:spPr>
          <a:xfrm>
            <a:off x="3166730" y="962763"/>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35,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3" name="Footer Placeholder 1">
            <a:extLst>
              <a:ext uri="{FF2B5EF4-FFF2-40B4-BE49-F238E27FC236}">
                <a16:creationId xmlns:a16="http://schemas.microsoft.com/office/drawing/2014/main" id="{C119E177-0DBB-E0E7-CEA3-D790EAA0897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119</TotalTime>
  <Words>12614</Words>
  <Application>Microsoft Office PowerPoint</Application>
  <PresentationFormat>Widescreen</PresentationFormat>
  <Paragraphs>622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35</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24</cp:revision>
  <dcterms:created xsi:type="dcterms:W3CDTF">2024-09-19T19:34:13Z</dcterms:created>
  <dcterms:modified xsi:type="dcterms:W3CDTF">2026-01-15T18:09:11Z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