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5" d="100"/>
          <a:sy n="65" d="100"/>
        </p:scale>
        <p:origin x="102" y="28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0.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35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8E40EDBA-C8AD-9993-FE31-3C4666E88D83}"/>
              </a:ext>
            </a:extLst>
          </p:cNvPr>
          <p:cNvGrpSpPr/>
          <p:nvPr/>
        </p:nvGrpSpPr>
        <p:grpSpPr>
          <a:xfrm>
            <a:off x="2290511" y="1005840"/>
            <a:ext cx="7638770" cy="5186842"/>
            <a:chOff x="2290511" y="1005840"/>
            <a:chExt cx="7638770" cy="5186842"/>
          </a:xfrm>
        </p:grpSpPr>
        <p:pic>
          <p:nvPicPr>
            <p:cNvPr id="7" name="Picture 6" descr="A graph showing the number of members&#10;&#10;AI-generated content may be incorrect.">
              <a:extLst>
                <a:ext uri="{FF2B5EF4-FFF2-40B4-BE49-F238E27FC236}">
                  <a16:creationId xmlns:a16="http://schemas.microsoft.com/office/drawing/2014/main" id="{FD93D28B-5536-BE7C-CC26-BE03C0496BDE}"/>
                </a:ext>
              </a:extLst>
            </p:cNvPr>
            <p:cNvPicPr>
              <a:picLocks noChangeAspect="1"/>
            </p:cNvPicPr>
            <p:nvPr/>
          </p:nvPicPr>
          <p:blipFill>
            <a:blip r:embed="rId5">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8" name="Picture 7">
              <a:extLst>
                <a:ext uri="{FF2B5EF4-FFF2-40B4-BE49-F238E27FC236}">
                  <a16:creationId xmlns:a16="http://schemas.microsoft.com/office/drawing/2014/main" id="{1B9BC373-E11D-4AAF-A723-3E55EFAFBA0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1">
            <a:extLst>
              <a:ext uri="{FF2B5EF4-FFF2-40B4-BE49-F238E27FC236}">
                <a16:creationId xmlns:a16="http://schemas.microsoft.com/office/drawing/2014/main" id="{5C7D3A71-85D0-34B3-4F4F-B616FF236C7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7" name="Title 6">
            <a:extLst>
              <a:ext uri="{FF2B5EF4-FFF2-40B4-BE49-F238E27FC236}">
                <a16:creationId xmlns:a16="http://schemas.microsoft.com/office/drawing/2014/main" id="{F5C5A470-4418-65DE-80B0-D029068A9C4F}"/>
              </a:ext>
            </a:extLst>
          </p:cNvPr>
          <p:cNvSpPr>
            <a:spLocks noGrp="1"/>
          </p:cNvSpPr>
          <p:nvPr>
            <p:ph type="title"/>
          </p:nvPr>
        </p:nvSpPr>
        <p:spPr/>
        <p:txBody>
          <a:bodyPr/>
          <a:lstStyle/>
          <a:p>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pic>
        <p:nvPicPr>
          <p:cNvPr id="9" name="Picture 8">
            <a:extLst>
              <a:ext uri="{FF2B5EF4-FFF2-40B4-BE49-F238E27FC236}">
                <a16:creationId xmlns:a16="http://schemas.microsoft.com/office/drawing/2014/main" id="{0CABA686-B0A6-98E0-5606-3EC71DAE9F23}"/>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6716</TotalTime>
  <Words>9737</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2026-01-15T17:45:24Z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