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414"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061" autoAdjust="0"/>
  </p:normalViewPr>
  <p:slideViewPr>
    <p:cSldViewPr snapToGrid="0">
      <p:cViewPr varScale="1">
        <p:scale>
          <a:sx n="72" d="100"/>
          <a:sy n="72" d="100"/>
        </p:scale>
        <p:origin x="1956"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FD7F708-B063-E4BC-6AD2-151634DB584D}"/>
              </a:ext>
            </a:extLst>
          </p:cNvPr>
          <p:cNvGrpSpPr/>
          <p:nvPr/>
        </p:nvGrpSpPr>
        <p:grpSpPr>
          <a:xfrm>
            <a:off x="2148839" y="1030514"/>
            <a:ext cx="7412142" cy="4989287"/>
            <a:chOff x="2148839" y="1030514"/>
            <a:chExt cx="7412142" cy="4989287"/>
          </a:xfrm>
        </p:grpSpPr>
        <p:pic>
          <p:nvPicPr>
            <p:cNvPr id="3" name="Picture 2" descr="A graph showing the number of members&#10;&#10;AI-generated content may be incorrect.">
              <a:extLst>
                <a:ext uri="{FF2B5EF4-FFF2-40B4-BE49-F238E27FC236}">
                  <a16:creationId xmlns:a16="http://schemas.microsoft.com/office/drawing/2014/main" id="{550FE488-F56A-863B-FF89-E794196A7696}"/>
                </a:ext>
              </a:extLst>
            </p:cNvPr>
            <p:cNvPicPr>
              <a:picLocks noChangeAspect="1"/>
            </p:cNvPicPr>
            <p:nvPr/>
          </p:nvPicPr>
          <p:blipFill>
            <a:blip r:embed="rId4">
              <a:extLst>
                <a:ext uri="{28A0092B-C50C-407E-A947-70E740481C1C}">
                  <a14:useLocalDpi xmlns:a14="http://schemas.microsoft.com/office/drawing/2010/main" val="0"/>
                </a:ext>
              </a:extLst>
            </a:blip>
            <a:srcRect l="900" t="3023" r="1000" b="11314"/>
            <a:stretch/>
          </p:blipFill>
          <p:spPr>
            <a:xfrm>
              <a:off x="2148839" y="1030514"/>
              <a:ext cx="7373715" cy="4672557"/>
            </a:xfrm>
            <a:prstGeom prst="rect">
              <a:avLst/>
            </a:prstGeom>
          </p:spPr>
        </p:pic>
        <p:pic>
          <p:nvPicPr>
            <p:cNvPr id="4" name="Picture 3">
              <a:extLst>
                <a:ext uri="{FF2B5EF4-FFF2-40B4-BE49-F238E27FC236}">
                  <a16:creationId xmlns:a16="http://schemas.microsoft.com/office/drawing/2014/main" id="{075296E3-1A37-A4C9-21D9-AB0EF6FEE2C1}"/>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191"/>
            <a:stretch/>
          </p:blipFill>
          <p:spPr>
            <a:xfrm>
              <a:off x="2290511" y="5732619"/>
              <a:ext cx="7270470" cy="287182"/>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30</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4" name="Rectangle 13">
            <a:extLst>
              <a:ext uri="{FF2B5EF4-FFF2-40B4-BE49-F238E27FC236}">
                <a16:creationId xmlns:a16="http://schemas.microsoft.com/office/drawing/2014/main" id="{E20C3C40-BBE3-4D1C-BC16-4BB80B86DE09}"/>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3" name="Footer Placeholder 1">
            <a:extLst>
              <a:ext uri="{FF2B5EF4-FFF2-40B4-BE49-F238E27FC236}">
                <a16:creationId xmlns:a16="http://schemas.microsoft.com/office/drawing/2014/main" id="{C119E177-0DBB-E0E7-CEA3-D790EAA0897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118</TotalTime>
  <Words>12614</Words>
  <Application>Microsoft Office PowerPoint</Application>
  <PresentationFormat>Widescreen</PresentationFormat>
  <Paragraphs>622</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30</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21</cp:revision>
  <dcterms:created xsi:type="dcterms:W3CDTF">2024-09-19T19:34:13Z</dcterms:created>
  <dcterms:modified xsi:type="dcterms:W3CDTF">2026-01-15T16:11:52Z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