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65" d="100"/>
          <a:sy n="65" d="100"/>
        </p:scale>
        <p:origin x="66" y="24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10.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30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BD53D68F-C556-85F9-0E59-02C01B099200}"/>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4B4DEE43-7E7F-EFA6-FB85-0D236E59B9D8}"/>
                </a:ext>
              </a:extLst>
            </p:cNvPr>
            <p:cNvPicPr>
              <a:picLocks noChangeAspect="1"/>
            </p:cNvPicPr>
            <p:nvPr/>
          </p:nvPicPr>
          <p:blipFill>
            <a:blip r:embed="rId5">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06B61821-3C9A-9028-914A-F1135C2C4AE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Footer Placeholder 1">
            <a:extLst>
              <a:ext uri="{FF2B5EF4-FFF2-40B4-BE49-F238E27FC236}">
                <a16:creationId xmlns:a16="http://schemas.microsoft.com/office/drawing/2014/main" id="{5C7D3A71-85D0-34B3-4F4F-B616FF236C7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7" name="Title 6">
            <a:extLst>
              <a:ext uri="{FF2B5EF4-FFF2-40B4-BE49-F238E27FC236}">
                <a16:creationId xmlns:a16="http://schemas.microsoft.com/office/drawing/2014/main" id="{F5C5A470-4418-65DE-80B0-D029068A9C4F}"/>
              </a:ext>
            </a:extLst>
          </p:cNvPr>
          <p:cNvSpPr>
            <a:spLocks noGrp="1"/>
          </p:cNvSpPr>
          <p:nvPr>
            <p:ph type="title"/>
          </p:nvPr>
        </p:nvSpPr>
        <p:spPr/>
        <p:txBody>
          <a:bodyPr/>
          <a:lstStyle/>
          <a:p>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pic>
        <p:nvPicPr>
          <p:cNvPr id="9" name="Picture 8">
            <a:extLst>
              <a:ext uri="{FF2B5EF4-FFF2-40B4-BE49-F238E27FC236}">
                <a16:creationId xmlns:a16="http://schemas.microsoft.com/office/drawing/2014/main" id="{0CABA686-B0A6-98E0-5606-3EC71DAE9F23}"/>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6716</TotalTime>
  <Words>9737</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2026-01-15T16:50:49Z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