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77" d="100"/>
          <a:sy n="77" d="100"/>
        </p:scale>
        <p:origin x="1758"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21’s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21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21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8F85B22B-CDB0-406F-9A6B-524322BDF045}"/>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31F54433-C4E1-46C3-8DEF-27CAFDE8A07B}"/>
              </a:ext>
            </a:extLst>
          </p:cNvPr>
          <p:cNvPicPr>
            <a:picLocks noChangeAspect="1"/>
          </p:cNvPicPr>
          <p:nvPr/>
        </p:nvPicPr>
        <p:blipFill rotWithShape="1">
          <a:blip r:embed="rId6"/>
          <a:srcRect b="10513"/>
          <a:stretch/>
        </p:blipFill>
        <p:spPr>
          <a:xfrm>
            <a:off x="1979376" y="854287"/>
            <a:ext cx="7537848" cy="4849296"/>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6711</TotalTime>
  <Words>9676</Words>
  <Application>Microsoft Office PowerPoint</Application>
  <PresentationFormat>Widescreen</PresentationFormat>
  <Paragraphs>588</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21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267</cp:revision>
  <dcterms:created xsi:type="dcterms:W3CDTF">2024-09-19T19:34:13Z</dcterms:created>
  <dcterms:modified xsi:type="dcterms:W3CDTF">2025-07-28T21:16:18Z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