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58760" autoAdjust="0"/>
  </p:normalViewPr>
  <p:slideViewPr>
    <p:cSldViewPr snapToGrid="0" showGuides="1">
      <p:cViewPr varScale="1">
        <p:scale>
          <a:sx n="54" d="100"/>
          <a:sy n="54" d="100"/>
        </p:scale>
        <p:origin x="510"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8.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323439"/>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fr-CA"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TTT</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92212"/>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C7C74EF8-6138-F62E-5277-FA9C888D82E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0A3DFC-2088-11A7-C7AF-F9301CD12B5B}"/>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44231043-4235-2F31-A8DA-7519399378F2}"/>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6" name="Picture 5" descr="A graph showing a line graph&#10;&#10;AI-generated content may be incorrect.">
              <a:extLst>
                <a:ext uri="{FF2B5EF4-FFF2-40B4-BE49-F238E27FC236}">
                  <a16:creationId xmlns:a16="http://schemas.microsoft.com/office/drawing/2014/main" id="{03F6D08F-AA20-C69D-3AA1-2CC98F27B20D}"/>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
        <p:nvSpPr>
          <p:cNvPr id="12" name="TextBox 11">
            <a:extLst>
              <a:ext uri="{FF2B5EF4-FFF2-40B4-BE49-F238E27FC236}">
                <a16:creationId xmlns:a16="http://schemas.microsoft.com/office/drawing/2014/main" id="{EFE1764E-DE9E-3C8D-58BC-B174796FBE0E}"/>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n-US" sz="2200" b="1" dirty="0" err="1">
                <a:latin typeface="Open Sans" panose="020B0606030504020204" pitchFamily="34" charset="0"/>
                <a:ea typeface="Open Sans" panose="020B0606030504020204" pitchFamily="34" charset="0"/>
                <a:cs typeface="Open Sans" panose="020B0606030504020204" pitchFamily="34" charset="0"/>
              </a:rPr>
              <a:t>Renforcer</a:t>
            </a:r>
            <a:r>
              <a:rPr lang="en-US" sz="2200" b="1" dirty="0">
                <a:latin typeface="Open Sans" panose="020B0606030504020204" pitchFamily="34" charset="0"/>
                <a:ea typeface="Open Sans" panose="020B0606030504020204" pitchFamily="34" charset="0"/>
                <a:cs typeface="Open Sans" panose="020B0606030504020204" pitchFamily="34" charset="0"/>
              </a:rPr>
              <a:t> le </a:t>
            </a:r>
            <a:r>
              <a:rPr lang="en-US" sz="2200" b="1" dirty="0" err="1">
                <a:latin typeface="Open Sans" panose="020B0606030504020204" pitchFamily="34" charset="0"/>
                <a:ea typeface="Open Sans" panose="020B0606030504020204" pitchFamily="34" charset="0"/>
                <a:cs typeface="Open Sans" panose="020B0606030504020204" pitchFamily="34" charset="0"/>
              </a:rPr>
              <a:t>Pouvoir</a:t>
            </a:r>
            <a:r>
              <a:rPr lang="en-US" sz="2200" b="1" dirty="0">
                <a:latin typeface="Open Sans" panose="020B0606030504020204" pitchFamily="34" charset="0"/>
                <a:ea typeface="Open Sans" panose="020B0606030504020204" pitchFamily="34" charset="0"/>
                <a:cs typeface="Open Sans" panose="020B0606030504020204" pitchFamily="34" charset="0"/>
              </a:rPr>
              <a:t> Syndical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938BCC5C-1EFA-7004-A6E0-D12CCA646C46}"/>
              </a:ext>
            </a:extLst>
          </p:cNvPr>
          <p:cNvSpPr txBox="1"/>
          <p:nvPr/>
        </p:nvSpPr>
        <p:spPr>
          <a:xfrm>
            <a:off x="5110566" y="6482615"/>
            <a:ext cx="3688835" cy="378977"/>
          </a:xfrm>
          <a:prstGeom prst="rect">
            <a:avLst/>
          </a:prstGeom>
          <a:solidFill>
            <a:srgbClr val="19191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a:ea typeface="Calibri"/>
                <a:cs typeface="Times New Roman"/>
              </a:rPr>
              <a:t>Une union. </a:t>
            </a:r>
            <a:r>
              <a:rPr lang="en-US">
                <a:solidFill>
                  <a:srgbClr val="EDB131"/>
                </a:solidFill>
                <a:latin typeface="Calibri"/>
                <a:ea typeface="Calibri"/>
                <a:cs typeface="Times New Roman"/>
              </a:rPr>
              <a:t>Une famille</a:t>
            </a:r>
            <a:r>
              <a:rPr lang="en-US">
                <a:solidFill>
                  <a:schemeClr val="bg1"/>
                </a:solidFill>
                <a:latin typeface="Calibri"/>
                <a:ea typeface="Calibri"/>
                <a:cs typeface="Times New Roman"/>
              </a:rPr>
              <a:t>. Un combat!</a:t>
            </a:r>
            <a:endParaRPr lang="en-US">
              <a:solidFill>
                <a:schemeClr val="bg1"/>
              </a:solidFill>
              <a:latin typeface="Calibri"/>
              <a:ea typeface="Calibri"/>
            </a:endParaRPr>
          </a:p>
        </p:txBody>
      </p:sp>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18995</TotalTime>
  <Words>13058</Words>
  <Application>Microsoft Office PowerPoint</Application>
  <PresentationFormat>Widescreen</PresentationFormat>
  <Paragraphs>722</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17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297</cp:revision>
  <dcterms:created xsi:type="dcterms:W3CDTF">2024-09-19T19:34:13Z</dcterms:created>
  <dcterms:modified xsi:type="dcterms:W3CDTF">2026-03-23T14:55:59Z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