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12" autoAdjust="0"/>
  </p:normalViewPr>
  <p:slideViewPr>
    <p:cSldViewPr snapToGrid="0">
      <p:cViewPr varScale="1">
        <p:scale>
          <a:sx n="70" d="100"/>
          <a:sy n="70" d="100"/>
        </p:scale>
        <p:origin x="2034" y="72"/>
      </p:cViewPr>
      <p:guideLst>
        <p:guide orient="horz" pos="2160"/>
        <p:guide pos="3840"/>
      </p:guideLst>
    </p:cSldViewPr>
  </p:slideViewPr>
  <p:notesTextViewPr>
    <p:cViewPr>
      <p:scale>
        <a:sx n="150" d="100"/>
        <a:sy n="150" d="100"/>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2026-02-06</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4457614-DB8F-D83B-4C55-0F5E591EB9FF}"/>
              </a:ext>
            </a:extLst>
          </p:cNvPr>
          <p:cNvGrpSpPr/>
          <p:nvPr/>
        </p:nvGrpSpPr>
        <p:grpSpPr>
          <a:xfrm>
            <a:off x="2148114" y="1038338"/>
            <a:ext cx="7603958" cy="5042050"/>
            <a:chOff x="2148114" y="1038338"/>
            <a:chExt cx="7603958" cy="5042050"/>
          </a:xfrm>
        </p:grpSpPr>
        <p:pic>
          <p:nvPicPr>
            <p:cNvPr id="3" name="Picture 2">
              <a:extLst>
                <a:ext uri="{FF2B5EF4-FFF2-40B4-BE49-F238E27FC236}">
                  <a16:creationId xmlns:a16="http://schemas.microsoft.com/office/drawing/2014/main" id="{599D8A97-E1AB-9D92-39C1-6AA0BF523EBC}"/>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3023E598-692C-4FFB-17D3-DA4A392CC5B2}"/>
                </a:ext>
              </a:extLst>
            </p:cNvPr>
            <p:cNvPicPr>
              <a:picLocks noChangeAspect="1"/>
            </p:cNvPicPr>
            <p:nvPr/>
          </p:nvPicPr>
          <p:blipFill>
            <a:blip r:embed="rId5">
              <a:extLst>
                <a:ext uri="{28A0092B-C50C-407E-A947-70E740481C1C}">
                  <a14:useLocalDpi xmlns:a14="http://schemas.microsoft.com/office/drawing/2010/main" val="0"/>
                </a:ext>
              </a:extLst>
            </a:blip>
            <a:srcRect l="769" t="2750" r="1736" b="11557"/>
            <a:stretch/>
          </p:blipFill>
          <p:spPr>
            <a:xfrm>
              <a:off x="2148114" y="1038338"/>
              <a:ext cx="7368587" cy="469986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16,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B7987157-E6DE-6D06-A62E-D62784BFCBA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118</TotalTime>
  <Words>12612</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16</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21</cp:revision>
  <dcterms:created xsi:type="dcterms:W3CDTF">2024-09-19T19:34:13Z</dcterms:created>
  <dcterms:modified xsi:type="dcterms:W3CDTF">2026-02-06T21:38:04Z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