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7" d="100"/>
          <a:sy n="47" d="100"/>
        </p:scale>
        <p:origin x="2916" y="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7.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3.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0" name="Picture 9">
            <a:extLst>
              <a:ext uri="{FF2B5EF4-FFF2-40B4-BE49-F238E27FC236}">
                <a16:creationId xmlns:a16="http://schemas.microsoft.com/office/drawing/2014/main" id="{3314E6AC-7A08-4D24-A3C8-F005163C2F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11" name="Rectangle 10">
            <a:extLst>
              <a:ext uri="{FF2B5EF4-FFF2-40B4-BE49-F238E27FC236}">
                <a16:creationId xmlns:a16="http://schemas.microsoft.com/office/drawing/2014/main" id="{A5C0B26B-CE5E-403A-B27E-C8190ED246E3}"/>
              </a:ext>
            </a:extLst>
          </p:cNvPr>
          <p:cNvSpPr/>
          <p:nvPr/>
        </p:nvSpPr>
        <p:spPr>
          <a:xfrm>
            <a:off x="2809978" y="1047544"/>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14,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17</cp:revision>
  <dcterms:created xsi:type="dcterms:W3CDTF">2024-09-19T19:34:13Z</dcterms:created>
  <dcterms:modified xsi:type="dcterms:W3CDTF">2025-07-28T21:27:25Z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