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6301" autoAdjust="0"/>
    <p:restoredTop sz="25248" autoAdjust="0"/>
  </p:normalViewPr>
  <p:slideViewPr>
    <p:cSldViewPr snapToGrid="0" showGuides="1">
      <p:cViewPr varScale="1">
        <p:scale>
          <a:sx n="23" d="100"/>
          <a:sy n="23" d="100"/>
        </p:scale>
        <p:origin x="3798" y="3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4.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14 </a:t>
            </a:r>
            <a:r>
              <a:rPr lang="en-CA" dirty="0"/>
              <a:t>Membership Trend</a:t>
            </a:r>
          </a:p>
        </p:txBody>
      </p:sp>
      <p:pic>
        <p:nvPicPr>
          <p:cNvPr id="8" name="Picture 7">
            <a:extLst>
              <a:ext uri="{FF2B5EF4-FFF2-40B4-BE49-F238E27FC236}">
                <a16:creationId xmlns:a16="http://schemas.microsoft.com/office/drawing/2014/main" id="{A206B269-858B-4319-A47F-052EC947B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6711</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266</cp:revision>
  <dcterms:created xsi:type="dcterms:W3CDTF">2024-09-19T19:34:13Z</dcterms:created>
  <dcterms:modified xsi:type="dcterms:W3CDTF">2025-07-28T20:35:24Z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