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3886" autoAdjust="0"/>
  </p:normalViewPr>
  <p:slideViewPr>
    <p:cSldViewPr snapToGrid="0" showGuides="1">
      <p:cViewPr varScale="1">
        <p:scale>
          <a:sx n="71" d="100"/>
          <a:sy n="71" d="100"/>
        </p:scale>
        <p:origin x="1116" y="6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2025-07-17</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7/17/2025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14’s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a lot of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we were at our strongest, an average of 50% of union dues went into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 where we had XXXX members.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happened in DC 10 and in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to truly listen and to truly engage with each other, care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0.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10.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5.pn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3.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4.jp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4.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14</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BD602E29-8FC2-41AF-B665-4ACB8F17F68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7DA44CC1-AF8F-43D2-8366-86EF2EDB894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2B1BA00-8778-489C-8005-86760EE6839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20" name="Picture 19">
            <a:extLst>
              <a:ext uri="{FF2B5EF4-FFF2-40B4-BE49-F238E27FC236}">
                <a16:creationId xmlns:a16="http://schemas.microsoft.com/office/drawing/2014/main" id="{5B182BFC-D859-4CF5-BC9C-E2D2C528C73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14 </a:t>
            </a:r>
            <a:r>
              <a:rPr lang="en-CA" dirty="0"/>
              <a:t>Membership Trend</a:t>
            </a:r>
          </a:p>
        </p:txBody>
      </p:sp>
      <p:pic>
        <p:nvPicPr>
          <p:cNvPr id="8" name="Picture 7">
            <a:extLst>
              <a:ext uri="{FF2B5EF4-FFF2-40B4-BE49-F238E27FC236}">
                <a16:creationId xmlns:a16="http://schemas.microsoft.com/office/drawing/2014/main" id="{A206B269-858B-4319-A47F-052EC947BC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2675" y="1047544"/>
            <a:ext cx="8229600" cy="5108457"/>
          </a:xfrm>
          <a:prstGeom prst="rect">
            <a:avLst/>
          </a:prstGeom>
        </p:spPr>
      </p:pic>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DD987D5D-C2B4-4B53-AB1A-8E7C7B8672F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48CA57AC-5E77-4D94-A024-5467BD1B34D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2BDB72F9-711D-4E8A-8499-96F3F65AB86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15">
            <a:extLst>
              <a:ext uri="{FF2B5EF4-FFF2-40B4-BE49-F238E27FC236}">
                <a16:creationId xmlns:a16="http://schemas.microsoft.com/office/drawing/2014/main" id="{A19E15D4-5B35-4FE8-8AF5-F4EF14069F4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6708</TotalTime>
  <Words>9676</Words>
  <Application>Microsoft Office PowerPoint</Application>
  <PresentationFormat>Widescreen</PresentationFormat>
  <Paragraphs>588</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14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263</cp:revision>
  <dcterms:created xsi:type="dcterms:W3CDTF">2024-09-19T19:34:13Z</dcterms:created>
  <dcterms:modified xsi:type="dcterms:W3CDTF">2025-07-17T15:27:16Z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