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12" autoAdjust="0"/>
  </p:normalViewPr>
  <p:slideViewPr>
    <p:cSldViewPr snapToGrid="0">
      <p:cViewPr varScale="1">
        <p:scale>
          <a:sx n="52" d="100"/>
          <a:sy n="52" d="100"/>
        </p:scale>
        <p:origin x="624" y="72"/>
      </p:cViewPr>
      <p:guideLst>
        <p:guide orient="horz" pos="2160"/>
        <p:guide pos="3840"/>
      </p:guideLst>
    </p:cSldViewPr>
  </p:slideViewPr>
  <p:notesTextViewPr>
    <p:cViewPr>
      <p:scale>
        <a:sx n="150" d="100"/>
        <a:sy n="150" d="100"/>
      </p:scale>
      <p:origin x="0" y="-288"/>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A9C039-C1EB-1788-A43F-A94F1DA30044}"/>
              </a:ext>
            </a:extLst>
          </p:cNvPr>
          <p:cNvGrpSpPr/>
          <p:nvPr/>
        </p:nvGrpSpPr>
        <p:grpSpPr>
          <a:xfrm>
            <a:off x="2206508" y="888756"/>
            <a:ext cx="7545564" cy="5191632"/>
            <a:chOff x="2206508" y="888756"/>
            <a:chExt cx="7545564" cy="5191632"/>
          </a:xfrm>
        </p:grpSpPr>
        <p:pic>
          <p:nvPicPr>
            <p:cNvPr id="8" name="Picture 7">
              <a:extLst>
                <a:ext uri="{FF2B5EF4-FFF2-40B4-BE49-F238E27FC236}">
                  <a16:creationId xmlns:a16="http://schemas.microsoft.com/office/drawing/2014/main" id="{67C89AC1-1CC8-DE80-1910-DDE65EEE3357}"/>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2E6FCDDF-EB51-5000-A0BA-6587BC51A782}"/>
                </a:ext>
              </a:extLst>
            </p:cNvPr>
            <p:cNvPicPr>
              <a:picLocks noChangeAspect="1"/>
            </p:cNvPicPr>
            <p:nvPr/>
          </p:nvPicPr>
          <p:blipFill>
            <a:blip r:embed="rId5">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B7987157-E6DE-6D06-A62E-D62784BFCBA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12611</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2026-03-03T19:02:46Z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