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6906" autoAdjust="0"/>
  </p:normalViewPr>
  <p:slideViewPr>
    <p:cSldViewPr snapToGrid="0">
      <p:cViewPr varScale="1">
        <p:scale>
          <a:sx n="47" d="100"/>
          <a:sy n="47" d="100"/>
        </p:scale>
        <p:origin x="2916" y="4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E3E2F2-0450-43BA-8DF1-CE34B08D03A5}"/>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2" name="Picture 11">
            <a:extLst>
              <a:ext uri="{FF2B5EF4-FFF2-40B4-BE49-F238E27FC236}">
                <a16:creationId xmlns:a16="http://schemas.microsoft.com/office/drawing/2014/main" id="{15B28F6C-3EF7-4137-8AB4-F8E485FB7824}"/>
              </a:ext>
            </a:extLst>
          </p:cNvPr>
          <p:cNvPicPr>
            <a:picLocks noChangeAspect="1"/>
          </p:cNvPicPr>
          <p:nvPr/>
        </p:nvPicPr>
        <p:blipFill rotWithShape="1">
          <a:blip r:embed="rId5"/>
          <a:srcRect t="7067"/>
          <a:stretch/>
        </p:blipFill>
        <p:spPr>
          <a:xfrm>
            <a:off x="2233652" y="1247907"/>
            <a:ext cx="7249184" cy="4325577"/>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10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3" name="TextBox 12">
            <a:extLst>
              <a:ext uri="{FF2B5EF4-FFF2-40B4-BE49-F238E27FC236}">
                <a16:creationId xmlns:a16="http://schemas.microsoft.com/office/drawing/2014/main" id="{6C52A286-A26B-45DA-BFD5-7D3002105D4F}"/>
              </a:ext>
            </a:extLst>
          </p:cNvPr>
          <p:cNvSpPr txBox="1"/>
          <p:nvPr/>
        </p:nvSpPr>
        <p:spPr>
          <a:xfrm>
            <a:off x="3901136" y="915184"/>
            <a:ext cx="4389728" cy="369332"/>
          </a:xfrm>
          <a:prstGeom prst="rect">
            <a:avLst/>
          </a:prstGeom>
          <a:noFill/>
        </p:spPr>
        <p:txBody>
          <a:bodyPr wrap="none" rtlCol="0">
            <a:spAutoFit/>
          </a:bodyPr>
          <a:lstStyle/>
          <a:p>
            <a:r>
              <a:rPr lang="en-CA" b="1" dirty="0"/>
              <a:t>AFILIADOS ACTIVOS EN EL DC 10,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116</TotalTime>
  <Words>12533</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10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19</cp:revision>
  <dcterms:created xsi:type="dcterms:W3CDTF">2024-09-19T19:34:13Z</dcterms:created>
  <dcterms:modified xsi:type="dcterms:W3CDTF">2025-08-11T19:04:06Z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