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6979" autoAdjust="0"/>
  </p:normalViewPr>
  <p:slideViewPr>
    <p:cSldViewPr snapToGrid="0" showGuides="1">
      <p:cViewPr varScale="1">
        <p:scale>
          <a:sx n="65" d="100"/>
          <a:sy n="65" d="100"/>
        </p:scale>
        <p:origin x="114" y="233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10’s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47D3A333-81AC-48F0-8F50-E04E156313C7}"/>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CE380083-345E-4FCD-8963-6123E3D5767C}"/>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6711</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2025-08-11T19:07:16Z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