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3886" autoAdjust="0"/>
  </p:normalViewPr>
  <p:slideViewPr>
    <p:cSldViewPr snapToGrid="0" showGuides="1">
      <p:cViewPr varScale="1">
        <p:scale>
          <a:sx n="76" d="100"/>
          <a:sy n="76" d="100"/>
        </p:scale>
        <p:origin x="1794"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6F689015-05C4-4899-9672-FB6C56CEFE58}"/>
              </a:ext>
            </a:extLst>
          </p:cNvPr>
          <p:cNvPicPr>
            <a:picLocks noChangeAspect="1"/>
          </p:cNvPicPr>
          <p:nvPr/>
        </p:nvPicPr>
        <p:blipFill rotWithShape="1">
          <a:blip r:embed="rId5"/>
          <a:srcRect t="252" b="-1130"/>
          <a:stretch/>
        </p:blipFill>
        <p:spPr>
          <a:xfrm>
            <a:off x="2233652" y="930729"/>
            <a:ext cx="7249184" cy="4695371"/>
          </a:xfrm>
          <a:prstGeom prst="rect">
            <a:avLst/>
          </a:prstGeom>
        </p:spPr>
      </p:pic>
      <p:pic>
        <p:nvPicPr>
          <p:cNvPr id="7" name="Picture 6">
            <a:extLst>
              <a:ext uri="{FF2B5EF4-FFF2-40B4-BE49-F238E27FC236}">
                <a16:creationId xmlns:a16="http://schemas.microsoft.com/office/drawing/2014/main" id="{50E2402D-978F-4847-B295-97760D10EB48}"/>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460765" y="55899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6708</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264</cp:revision>
  <dcterms:created xsi:type="dcterms:W3CDTF">2024-09-19T19:34:13Z</dcterms:created>
  <dcterms:modified xsi:type="dcterms:W3CDTF">2025-07-22T16:51:32Z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