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906" autoAdjust="0"/>
  </p:normalViewPr>
  <p:slideViewPr>
    <p:cSldViewPr snapToGrid="0">
      <p:cViewPr varScale="1">
        <p:scale>
          <a:sx n="47" d="100"/>
          <a:sy n="47" d="100"/>
        </p:scale>
        <p:origin x="2916"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11">
            <a:extLst>
              <a:ext uri="{FF2B5EF4-FFF2-40B4-BE49-F238E27FC236}">
                <a16:creationId xmlns:a16="http://schemas.microsoft.com/office/drawing/2014/main" id="{C724DBAB-262C-472A-B44A-8A638B1DF237}"/>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3" name="Picture 12">
            <a:extLst>
              <a:ext uri="{FF2B5EF4-FFF2-40B4-BE49-F238E27FC236}">
                <a16:creationId xmlns:a16="http://schemas.microsoft.com/office/drawing/2014/main" id="{5E4E3C48-EEA7-41AE-8A21-CC91A5DEB9D9}"/>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4" name="Rectangle 13">
            <a:extLst>
              <a:ext uri="{FF2B5EF4-FFF2-40B4-BE49-F238E27FC236}">
                <a16:creationId xmlns:a16="http://schemas.microsoft.com/office/drawing/2014/main" id="{612F6E0A-24E5-4FED-B385-75AE38988A48}"/>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2025-07-29T13:25:33Z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