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60" autoAdjust="0"/>
  </p:normalViewPr>
  <p:slideViewPr>
    <p:cSldViewPr snapToGrid="0">
      <p:cViewPr varScale="1">
        <p:scale>
          <a:sx n="74" d="100"/>
          <a:sy n="74" d="100"/>
        </p:scale>
        <p:origin x="1026" y="-1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8A3530A4-9607-46CD-A25F-C1F91AC43438}"/>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2" name="Rectangle 1">
            <a:extLst>
              <a:ext uri="{FF2B5EF4-FFF2-40B4-BE49-F238E27FC236}">
                <a16:creationId xmlns:a16="http://schemas.microsoft.com/office/drawing/2014/main" id="{8032B13E-7366-42F7-BAFD-0BC0217359F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12534</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15</cp:revision>
  <dcterms:created xsi:type="dcterms:W3CDTF">2024-09-19T19:34:13Z</dcterms:created>
  <dcterms:modified xsi:type="dcterms:W3CDTF">2025-07-17T21:52:40Z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