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411" autoAdjust="0"/>
  </p:normalViewPr>
  <p:slideViewPr>
    <p:cSldViewPr snapToGrid="0">
      <p:cViewPr varScale="1">
        <p:scale>
          <a:sx n="43" d="100"/>
          <a:sy n="43" d="100"/>
        </p:scale>
        <p:origin x="972" y="3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2025-12-11</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04.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04</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04</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0" name="Rectangle 9">
            <a:extLst>
              <a:ext uri="{FF2B5EF4-FFF2-40B4-BE49-F238E27FC236}">
                <a16:creationId xmlns:a16="http://schemas.microsoft.com/office/drawing/2014/main" id="{4001A946-E6FC-4074-A07A-C799FD89DE41}"/>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53, 1984-2025</a:t>
            </a:r>
          </a:p>
        </p:txBody>
      </p:sp>
      <p:sp>
        <p:nvSpPr>
          <p:cNvPr id="12" name="Rectangle 11">
            <a:extLst>
              <a:ext uri="{FF2B5EF4-FFF2-40B4-BE49-F238E27FC236}">
                <a16:creationId xmlns:a16="http://schemas.microsoft.com/office/drawing/2014/main" id="{6A021799-6BAF-4E35-9817-05CC1824B9E5}"/>
              </a:ext>
            </a:extLst>
          </p:cNvPr>
          <p:cNvSpPr/>
          <p:nvPr/>
        </p:nvSpPr>
        <p:spPr>
          <a:xfrm>
            <a:off x="2789659" y="933579"/>
            <a:ext cx="6046626"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04, 1984-2025</a:t>
            </a:r>
          </a:p>
        </p:txBody>
      </p:sp>
      <p:pic>
        <p:nvPicPr>
          <p:cNvPr id="2" name="Picture 1">
            <a:extLst>
              <a:ext uri="{FF2B5EF4-FFF2-40B4-BE49-F238E27FC236}">
                <a16:creationId xmlns:a16="http://schemas.microsoft.com/office/drawing/2014/main" id="{353204EA-D149-B3F0-8CB7-DA7182FB663D}"/>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965"/>
          <a:stretch/>
        </p:blipFill>
        <p:spPr>
          <a:xfrm>
            <a:off x="2724850" y="5896950"/>
            <a:ext cx="7457940" cy="305730"/>
          </a:xfrm>
          <a:prstGeom prst="rect">
            <a:avLst/>
          </a:prstGeom>
        </p:spPr>
      </p:pic>
      <p:pic>
        <p:nvPicPr>
          <p:cNvPr id="3" name="Picture 2" descr="A graph showing the number of members&#10;&#10;AI-generated content may be incorrect.">
            <a:extLst>
              <a:ext uri="{FF2B5EF4-FFF2-40B4-BE49-F238E27FC236}">
                <a16:creationId xmlns:a16="http://schemas.microsoft.com/office/drawing/2014/main" id="{F5618A0D-9E00-A723-9DC2-8F860273F368}"/>
              </a:ext>
            </a:extLst>
          </p:cNvPr>
          <p:cNvPicPr>
            <a:picLocks noChangeAspect="1"/>
          </p:cNvPicPr>
          <p:nvPr/>
        </p:nvPicPr>
        <p:blipFill>
          <a:blip r:embed="rId6">
            <a:extLst>
              <a:ext uri="{28A0092B-C50C-407E-A947-70E740481C1C}">
                <a14:useLocalDpi xmlns:a14="http://schemas.microsoft.com/office/drawing/2010/main" val="0"/>
              </a:ext>
            </a:extLst>
          </a:blip>
          <a:srcRect t="8689" b="11446"/>
          <a:stretch/>
        </p:blipFill>
        <p:spPr>
          <a:xfrm>
            <a:off x="2373625" y="1349039"/>
            <a:ext cx="7627500" cy="4420611"/>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s-ES" sz="220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a:t>
            </a: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B3A9DFD4-6203-4AA5-BECB-22B13CD73A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0" name="Rectangle: Rounded Corners 19">
            <a:extLst>
              <a:ext uri="{FF2B5EF4-FFF2-40B4-BE49-F238E27FC236}">
                <a16:creationId xmlns:a16="http://schemas.microsoft.com/office/drawing/2014/main" id="{4383D725-773A-452C-9EC3-83BB4820E8A5}"/>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1AA3AE3A-D0A2-4C87-B5BF-C21222B08010}"/>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72CF9A6D-614C-4C91-A469-A30AC8DCB8F7}"/>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5C883067-3687-4313-BAB2-142F3B7A7D62}"/>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41850B30-E3B8-4F51-B0FE-3615675EA5DA}"/>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5C395568-D346-44CE-A967-6C66C93D10C4}"/>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5F82ABB0-7766-4EF6-8A60-A4D2B936DE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C94D66-FC8B-4670-8AFC-0CD5DE6D41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BBF9FE1F-A67B-4000-9BE9-9BAC5A7B03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1F13A387-B2F1-46F5-B66B-030C28009C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48F4C519-E94E-418E-A1F9-EB648C2BE055}"/>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36B09155-6EF7-4AED-86F3-8067D6D69D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3CB9A4EB-B8C1-4586-919F-5CB9F1DA86BA}"/>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B3F4613-F8E7-4429-855C-6BC00062A09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121</TotalTime>
  <Words>12620</Words>
  <Application>Microsoft Office PowerPoint</Application>
  <PresentationFormat>Widescreen</PresentationFormat>
  <Paragraphs>622</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04</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cp:revision>
  <dcterms:created xsi:type="dcterms:W3CDTF">2024-09-19T19:34:13Z</dcterms:created>
  <dcterms:modified xsi:type="dcterms:W3CDTF">2025-12-11T15:44:35Z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