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2067" autoAdjust="0"/>
  </p:normalViewPr>
  <p:slideViewPr>
    <p:cSldViewPr snapToGrid="0" showGuides="1">
      <p:cViewPr varScale="1">
        <p:scale>
          <a:sx n="43" d="100"/>
          <a:sy n="43" d="100"/>
        </p:scale>
        <p:origin x="948" y="5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04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31FB8B32-6DE5-A86C-9F81-554F791E7BFC}"/>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724850" y="5896950"/>
            <a:ext cx="7457940" cy="305730"/>
          </a:xfrm>
          <a:prstGeom prst="rect">
            <a:avLst/>
          </a:prstGeom>
        </p:spPr>
      </p:pic>
      <p:pic>
        <p:nvPicPr>
          <p:cNvPr id="3" name="Picture 2" descr="A graph showing the number of members&#10;&#10;AI-generated content may be incorrect.">
            <a:extLst>
              <a:ext uri="{FF2B5EF4-FFF2-40B4-BE49-F238E27FC236}">
                <a16:creationId xmlns:a16="http://schemas.microsoft.com/office/drawing/2014/main" id="{939D425C-526C-1E31-1D44-7B9CD0B08EA0}"/>
              </a:ext>
            </a:extLst>
          </p:cNvPr>
          <p:cNvPicPr>
            <a:picLocks noChangeAspect="1"/>
          </p:cNvPicPr>
          <p:nvPr/>
        </p:nvPicPr>
        <p:blipFill>
          <a:blip r:embed="rId6">
            <a:extLst>
              <a:ext uri="{28A0092B-C50C-407E-A947-70E740481C1C}">
                <a14:useLocalDpi xmlns:a14="http://schemas.microsoft.com/office/drawing/2010/main" val="0"/>
              </a:ext>
            </a:extLst>
          </a:blip>
          <a:srcRect b="11446"/>
          <a:stretch/>
        </p:blipFill>
        <p:spPr>
          <a:xfrm>
            <a:off x="2373625" y="868101"/>
            <a:ext cx="7627500" cy="490155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Building Union Power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6720</TotalTime>
  <Words>9740</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278</cp:revision>
  <dcterms:created xsi:type="dcterms:W3CDTF">2024-09-19T19:34:13Z</dcterms:created>
  <dcterms:modified xsi:type="dcterms:W3CDTF">2025-12-11T15:35:01Z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