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411" autoAdjust="0"/>
  </p:normalViewPr>
  <p:slideViewPr>
    <p:cSldViewPr snapToGrid="0">
      <p:cViewPr varScale="1">
        <p:scale>
          <a:sx n="79" d="100"/>
          <a:sy n="79" d="100"/>
        </p:scale>
        <p:origin x="1794"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4456375"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userDrawn="1"/>
        </p:nvPicPr>
        <p:blipFill>
          <a:blip r:embed="rId8"/>
          <a:stretch>
            <a:fillRect/>
          </a:stretch>
        </p:blipFill>
        <p:spPr>
          <a:xfrm>
            <a:off x="9561608" y="6469707"/>
            <a:ext cx="570341" cy="391372"/>
          </a:xfrm>
          <a:prstGeom prst="rect">
            <a:avLst/>
          </a:prstGeom>
        </p:spPr>
      </p:pic>
      <p:pic>
        <p:nvPicPr>
          <p:cNvPr id="12" name="Google Shape;63;p1">
            <a:extLst>
              <a:ext uri="{FF2B5EF4-FFF2-40B4-BE49-F238E27FC236}">
                <a16:creationId xmlns:a16="http://schemas.microsoft.com/office/drawing/2014/main" id="{8374F918-8613-4DA3-BDA6-203A2E5249C6}"/>
              </a:ext>
            </a:extLst>
          </p:cNvPr>
          <p:cNvPicPr preferRelativeResize="0"/>
          <p:nvPr userDrawn="1"/>
        </p:nvPicPr>
        <p:blipFill>
          <a:blip r:embed="rId9">
            <a:alphaModFix/>
          </a:blip>
          <a:stretch>
            <a:fillRect/>
          </a:stretch>
        </p:blipFill>
        <p:spPr>
          <a:xfrm>
            <a:off x="5262113" y="6297358"/>
            <a:ext cx="319177" cy="546100"/>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936042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9450897"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9799151"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number of members&#10;&#10;AI-generated content may be incorrect.">
            <a:extLst>
              <a:ext uri="{FF2B5EF4-FFF2-40B4-BE49-F238E27FC236}">
                <a16:creationId xmlns:a16="http://schemas.microsoft.com/office/drawing/2014/main" id="{06250C9C-6A49-D703-5F85-C5A7F196D86F}"/>
              </a:ext>
            </a:extLst>
          </p:cNvPr>
          <p:cNvPicPr>
            <a:picLocks noChangeAspect="1"/>
          </p:cNvPicPr>
          <p:nvPr/>
        </p:nvPicPr>
        <p:blipFill>
          <a:blip r:embed="rId4">
            <a:extLst>
              <a:ext uri="{28A0092B-C50C-407E-A947-70E740481C1C}">
                <a14:useLocalDpi xmlns:a14="http://schemas.microsoft.com/office/drawing/2010/main" val="0"/>
              </a:ext>
            </a:extLst>
          </a:blip>
          <a:srcRect l="1233" t="1753" r="1317" b="10965"/>
          <a:stretch/>
        </p:blipFill>
        <p:spPr>
          <a:xfrm>
            <a:off x="1821208" y="927469"/>
            <a:ext cx="7635183" cy="4962466"/>
          </a:xfrm>
          <a:prstGeom prst="rect">
            <a:avLst/>
          </a:prstGeom>
        </p:spPr>
      </p:pic>
      <p:pic>
        <p:nvPicPr>
          <p:cNvPr id="8" name="Picture 7">
            <a:extLst>
              <a:ext uri="{FF2B5EF4-FFF2-40B4-BE49-F238E27FC236}">
                <a16:creationId xmlns:a16="http://schemas.microsoft.com/office/drawing/2014/main" id="{6AAB2196-9908-F110-57B8-76003489AE73}"/>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079901" y="5861360"/>
            <a:ext cx="7397730" cy="262741"/>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03</a:t>
            </a:r>
            <a:endParaRPr lang="en-CA" dirty="0"/>
          </a:p>
        </p:txBody>
      </p:sp>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9592068"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sp>
        <p:nvSpPr>
          <p:cNvPr id="12" name="Rectangle 11">
            <a:extLst>
              <a:ext uri="{FF2B5EF4-FFF2-40B4-BE49-F238E27FC236}">
                <a16:creationId xmlns:a16="http://schemas.microsoft.com/office/drawing/2014/main" id="{6A021799-6BAF-4E35-9817-05CC1824B9E5}"/>
              </a:ext>
            </a:extLst>
          </p:cNvPr>
          <p:cNvSpPr/>
          <p:nvPr/>
        </p:nvSpPr>
        <p:spPr>
          <a:xfrm>
            <a:off x="2789659" y="933579"/>
            <a:ext cx="6046626"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03,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9567684"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9811524"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9713988"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9750564"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9450897"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9616452"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9799332"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912721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9189732"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972618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9677412"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95433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9628644"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9658558"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a:t>
            </a: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7434084"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9450897"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9921252"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990906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9835908"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9799332"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9677412"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23" name="Footer Placeholder 1">
            <a:extLst>
              <a:ext uri="{FF2B5EF4-FFF2-40B4-BE49-F238E27FC236}">
                <a16:creationId xmlns:a16="http://schemas.microsoft.com/office/drawing/2014/main" id="{B3A9DFD4-6203-4AA5-BECB-22B13CD73AD4}"/>
              </a:ext>
            </a:extLst>
          </p:cNvPr>
          <p:cNvSpPr txBox="1">
            <a:spLocks/>
          </p:cNvSpPr>
          <p:nvPr/>
        </p:nvSpPr>
        <p:spPr>
          <a:xfrm>
            <a:off x="600444" y="6459258"/>
            <a:ext cx="9140964"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4383D725-773A-452C-9EC3-83BB4820E8A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1AA3AE3A-D0A2-4C87-B5BF-C21222B08010}"/>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72CF9A6D-614C-4C91-A469-A30AC8DCB8F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5C883067-3687-4313-BAB2-142F3B7A7D62}"/>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41850B30-E3B8-4F51-B0FE-3615675EA5DA}"/>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5C395568-D346-44CE-A967-6C66C93D10C4}"/>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5F82ABB0-7766-4EF6-8A60-A4D2B936D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C94D66-FC8B-4670-8AFC-0CD5DE6D4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BBF9FE1F-A67B-4000-9BE9-9BAC5A7B03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1F13A387-B2F1-46F5-B66B-030C28009C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48F4C519-E94E-418E-A1F9-EB648C2BE055}"/>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36B09155-6EF7-4AED-86F3-8067D6D69D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3CB9A4EB-B8C1-4586-919F-5CB9F1DA86B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B3F4613-F8E7-4429-855C-6BC00062A0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8104644"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844602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8945892"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9811524"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9450897"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123</TotalTime>
  <Words>12620</Words>
  <Application>Microsoft Office PowerPoint</Application>
  <PresentationFormat>Widescreen</PresentationFormat>
  <Paragraphs>622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cp:revision>
  <dcterms:created xsi:type="dcterms:W3CDTF">2024-09-19T19:34:13Z</dcterms:created>
  <dcterms:modified xsi:type="dcterms:W3CDTF">2026-04-28T14:44:31Z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