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82" d="100"/>
          <a:sy n="82" d="100"/>
        </p:scale>
        <p:origin x="1638"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03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A6C2ABB6-D301-E1AF-2E0C-E35F784B3906}"/>
              </a:ext>
            </a:extLst>
          </p:cNvPr>
          <p:cNvPicPr>
            <a:picLocks noChangeAspect="1"/>
          </p:cNvPicPr>
          <p:nvPr/>
        </p:nvPicPr>
        <p:blipFill>
          <a:blip r:embed="rId5">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7" name="Picture 6">
            <a:extLst>
              <a:ext uri="{FF2B5EF4-FFF2-40B4-BE49-F238E27FC236}">
                <a16:creationId xmlns:a16="http://schemas.microsoft.com/office/drawing/2014/main" id="{1066F311-E787-9362-962D-E3514AE2A49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dirty="0">
                <a:solidFill>
                  <a:srgbClr val="FFD03B"/>
                </a:solidFill>
                <a:latin typeface="Open Sans" panose="020B0606030504020204" pitchFamily="34" charset="0"/>
                <a:ea typeface="Open Sans" panose="020B0606030504020204" pitchFamily="34" charset="0"/>
                <a:cs typeface="Open Sans" panose="020B0606030504020204" pitchFamily="34" charset="0"/>
              </a:rPr>
              <a:t>"</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6715</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2026-04-28T14:16:37Z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