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30" r:id="rId20"/>
    <p:sldId id="290" r:id="rId21"/>
    <p:sldId id="339" r:id="rId22"/>
    <p:sldId id="340" r:id="rId23"/>
    <p:sldId id="342" r:id="rId24"/>
    <p:sldId id="294" r:id="rId25"/>
    <p:sldId id="331" r:id="rId26"/>
    <p:sldId id="368" r:id="rId27"/>
    <p:sldId id="383" r:id="rId28"/>
    <p:sldId id="384" r:id="rId29"/>
    <p:sldId id="385" r:id="rId30"/>
    <p:sldId id="386" r:id="rId31"/>
    <p:sldId id="387" r:id="rId32"/>
    <p:sldId id="388" r:id="rId33"/>
    <p:sldId id="389" r:id="rId34"/>
    <p:sldId id="393" r:id="rId35"/>
    <p:sldId id="394" r:id="rId36"/>
    <p:sldId id="395" r:id="rId37"/>
    <p:sldId id="396" r:id="rId38"/>
    <p:sldId id="390" r:id="rId39"/>
    <p:sldId id="391" r:id="rId40"/>
    <p:sldId id="400"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9448" autoAdjust="0"/>
  </p:normalViewPr>
  <p:slideViewPr>
    <p:cSldViewPr snapToGrid="0" showGuides="1">
      <p:cViewPr varScale="1">
        <p:scale>
          <a:sx n="80" d="100"/>
          <a:sy n="80" d="100"/>
        </p:scale>
        <p:origin x="1638"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23</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a preview of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3.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8.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6.png"/><Relationship Id="rId11" Type="http://schemas.openxmlformats.org/officeDocument/2006/relationships/image" Target="../media/image13.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3.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7.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13.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9.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10" name="Picture 9">
            <a:extLst>
              <a:ext uri="{FF2B5EF4-FFF2-40B4-BE49-F238E27FC236}">
                <a16:creationId xmlns:a16="http://schemas.microsoft.com/office/drawing/2014/main" id="{100D8D92-80B6-4E5A-9C1F-BFC8E923620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9045</TotalTime>
  <Words>9714</Words>
  <Application>Microsoft Office PowerPoint</Application>
  <PresentationFormat>Widescreen</PresentationFormat>
  <Paragraphs>593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2026-01-15T14:30:46Z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