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397" r:id="rId11"/>
    <p:sldId id="399" r:id="rId12"/>
    <p:sldId id="324" r:id="rId13"/>
    <p:sldId id="400" r:id="rId14"/>
    <p:sldId id="401" r:id="rId15"/>
    <p:sldId id="366" r:id="rId16"/>
    <p:sldId id="403" r:id="rId17"/>
    <p:sldId id="405" r:id="rId18"/>
    <p:sldId id="406" r:id="rId19"/>
    <p:sldId id="407" r:id="rId20"/>
    <p:sldId id="408" r:id="rId21"/>
    <p:sldId id="364" r:id="rId22"/>
    <p:sldId id="365" r:id="rId23"/>
    <p:sldId id="410" r:id="rId24"/>
    <p:sldId id="402" r:id="rId25"/>
    <p:sldId id="363" r:id="rId26"/>
    <p:sldId id="330" r:id="rId27"/>
    <p:sldId id="290" r:id="rId28"/>
    <p:sldId id="339" r:id="rId29"/>
    <p:sldId id="340" r:id="rId30"/>
    <p:sldId id="342" r:id="rId31"/>
    <p:sldId id="294" r:id="rId32"/>
    <p:sldId id="331" r:id="rId33"/>
    <p:sldId id="368" r:id="rId34"/>
    <p:sldId id="383" r:id="rId35"/>
    <p:sldId id="384" r:id="rId36"/>
    <p:sldId id="385" r:id="rId37"/>
    <p:sldId id="386" r:id="rId38"/>
    <p:sldId id="387" r:id="rId39"/>
    <p:sldId id="388" r:id="rId40"/>
    <p:sldId id="389" r:id="rId41"/>
    <p:sldId id="393" r:id="rId42"/>
    <p:sldId id="394" r:id="rId43"/>
    <p:sldId id="395" r:id="rId44"/>
    <p:sldId id="396" r:id="rId45"/>
    <p:sldId id="390" r:id="rId46"/>
    <p:sldId id="391" r:id="rId47"/>
    <p:sldId id="409"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6" d="100"/>
          <a:sy n="76" d="100"/>
        </p:scale>
        <p:origin x="1794"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there are five topics in the course. We will discuss the history of building power, what worked well, what didn’t, and the lessons we can apply moving forward.</a:t>
            </a:r>
          </a:p>
          <a:p>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3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5.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8.png"/><Relationship Id="rId11" Type="http://schemas.openxmlformats.org/officeDocument/2006/relationships/image" Target="../media/image14.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4.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4.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4.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14.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14.png"/><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4.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4.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71.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E43B763B-8072-48AF-A84E-C9F83A8D3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8E8B8EA-A37E-4E00-958F-CEC5EA45328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0F508D11-6DC6-4635-A655-02B9721DA24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C77772B4-286D-41EE-9349-F518582D0E9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E54FA90F-71F8-450E-A427-4AA6F809D85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873671D5-D1FF-40D7-8164-A046075D302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81FBFF0-FEF4-482B-8661-CF8F6CD4387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7ADC12BC-B86A-4EAE-A771-AAE6A0DD2D7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D0257F6D-BF34-4A80-8380-961F5CC946F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F343B170-853A-471E-8801-5E5D23928E2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A65C63-5DE0-460E-9F66-538437ABDB08}"/>
              </a:ext>
            </a:extLst>
          </p:cNvPr>
          <p:cNvPicPr>
            <a:picLocks noChangeAspect="1"/>
          </p:cNvPicPr>
          <p:nvPr/>
        </p:nvPicPr>
        <p:blipFill rotWithShape="1">
          <a:blip r:embed="rId9"/>
          <a:srcRect l="2264" t="11243" r="7044"/>
          <a:stretch/>
        </p:blipFill>
        <p:spPr>
          <a:xfrm>
            <a:off x="1331098" y="2246467"/>
            <a:ext cx="9646609" cy="181875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3" name="Footer Placeholder 1">
            <a:extLst>
              <a:ext uri="{FF2B5EF4-FFF2-40B4-BE49-F238E27FC236}">
                <a16:creationId xmlns:a16="http://schemas.microsoft.com/office/drawing/2014/main" id="{B78D69D6-48FB-8FCC-301F-7809CF4D326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3B26C6F1-BA6B-4EF0-801A-5A67E77828C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97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90847FE6-ADC8-CF02-39D2-0C299E66274C}"/>
              </a:ext>
            </a:extLst>
          </p:cNvPr>
          <p:cNvGrpSpPr/>
          <p:nvPr/>
        </p:nvGrpSpPr>
        <p:grpSpPr>
          <a:xfrm>
            <a:off x="2033410" y="858497"/>
            <a:ext cx="7853278" cy="5266984"/>
            <a:chOff x="2033410" y="858497"/>
            <a:chExt cx="7853278" cy="5266984"/>
          </a:xfrm>
        </p:grpSpPr>
        <p:pic>
          <p:nvPicPr>
            <p:cNvPr id="3" name="Picture 2">
              <a:extLst>
                <a:ext uri="{FF2B5EF4-FFF2-40B4-BE49-F238E27FC236}">
                  <a16:creationId xmlns:a16="http://schemas.microsoft.com/office/drawing/2014/main" id="{939B8196-459D-9CA1-6838-4BB9075C0BF2}"/>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4A431EDF-38FA-3ADB-E4B3-0EFFD07E965F}"/>
                </a:ext>
              </a:extLst>
            </p:cNvPr>
            <p:cNvPicPr>
              <a:picLocks noChangeAspect="1"/>
            </p:cNvPicPr>
            <p:nvPr/>
          </p:nvPicPr>
          <p:blipFill>
            <a:blip r:embed="rId6">
              <a:extLst>
                <a:ext uri="{28A0092B-C50C-407E-A947-70E740481C1C}">
                  <a14:useLocalDpi xmlns:a14="http://schemas.microsoft.com/office/drawing/2010/main" val="0"/>
                </a:ext>
              </a:extLst>
            </a:blip>
            <a:srcRect b="11551"/>
            <a:stretch/>
          </p:blipFill>
          <p:spPr>
            <a:xfrm>
              <a:off x="2033410" y="858497"/>
              <a:ext cx="7784671" cy="4996605"/>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a:t>
            </a:r>
            <a:r>
              <a:rPr lang="en-US" sz="2200" b="1">
                <a:latin typeface="Open Sans" panose="020B0606030504020204" pitchFamily="34" charset="0"/>
                <a:ea typeface="Open Sans" panose="020B0606030504020204" pitchFamily="34" charset="0"/>
                <a:cs typeface="Open Sans" panose="020B0606030504020204" pitchFamily="34" charset="0"/>
              </a:rPr>
              <a:t>- Stewards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99731647-BF73-48CA-BD46-2199B74C137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8936</TotalTime>
  <Words>11142</Words>
  <Application>Microsoft Office PowerPoint</Application>
  <PresentationFormat>Widescreen</PresentationFormat>
  <Paragraphs>675</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97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2026-01-28T16:32:53Z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