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76" d="100"/>
          <a:sy n="76" d="100"/>
        </p:scale>
        <p:origin x="1794" y="12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2026-03-19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3/19/2026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91’s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4.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91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21F3B845-D796-C5E6-F776-3F7E74DFB8C6}"/>
              </a:ext>
            </a:extLst>
          </p:cNvPr>
          <p:cNvGrpSpPr/>
          <p:nvPr/>
        </p:nvGrpSpPr>
        <p:grpSpPr>
          <a:xfrm>
            <a:off x="2138516" y="943897"/>
            <a:ext cx="7613556" cy="5136491"/>
            <a:chOff x="2138516" y="943897"/>
            <a:chExt cx="7613556" cy="5136491"/>
          </a:xfrm>
        </p:grpSpPr>
        <p:pic>
          <p:nvPicPr>
            <p:cNvPr id="8" name="Picture 7">
              <a:extLst>
                <a:ext uri="{FF2B5EF4-FFF2-40B4-BE49-F238E27FC236}">
                  <a16:creationId xmlns:a16="http://schemas.microsoft.com/office/drawing/2014/main" id="{A41CD4B7-7398-8414-D9A1-3AA5565BC79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9" name="Picture 8" descr="A graph showing the number of members&#10;&#10;AI-generated content may be incorrect.">
              <a:extLst>
                <a:ext uri="{FF2B5EF4-FFF2-40B4-BE49-F238E27FC236}">
                  <a16:creationId xmlns:a16="http://schemas.microsoft.com/office/drawing/2014/main" id="{4A106C6E-FC1D-184D-C93B-EF32064CC1ED}"/>
                </a:ext>
              </a:extLst>
            </p:cNvPr>
            <p:cNvPicPr>
              <a:picLocks noChangeAspect="1"/>
            </p:cNvPicPr>
            <p:nvPr/>
          </p:nvPicPr>
          <p:blipFill>
            <a:blip r:embed="rId6">
              <a:extLst>
                <a:ext uri="{28A0092B-C50C-407E-A947-70E740481C1C}">
                  <a14:useLocalDpi xmlns:a14="http://schemas.microsoft.com/office/drawing/2010/main" val="0"/>
                </a:ext>
              </a:extLst>
            </a:blip>
            <a:srcRect l="947" t="1605" r="1420" b="11429"/>
            <a:stretch/>
          </p:blipFill>
          <p:spPr>
            <a:xfrm>
              <a:off x="2138516" y="943897"/>
              <a:ext cx="7368588" cy="476305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8BEA5065-C217-4E16-316C-D8F189495E5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8940</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91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289</cp:revision>
  <dcterms:created xsi:type="dcterms:W3CDTF">2024-09-19T19:34:13Z</dcterms:created>
  <dcterms:modified xsi:type="dcterms:W3CDTF">2026-03-19T14:37:04Z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