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9" d="100"/>
          <a:sy n="59" d="100"/>
        </p:scale>
        <p:origin x="2556"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81.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ine graph showing the number of members&#10;&#10;AI-generated content may be incorrect.">
            <a:extLst>
              <a:ext uri="{FF2B5EF4-FFF2-40B4-BE49-F238E27FC236}">
                <a16:creationId xmlns:a16="http://schemas.microsoft.com/office/drawing/2014/main" id="{85215EBB-AABA-A095-D910-DE8329B64A49}"/>
              </a:ext>
            </a:extLst>
          </p:cNvPr>
          <p:cNvPicPr>
            <a:picLocks noChangeAspect="1"/>
          </p:cNvPicPr>
          <p:nvPr/>
        </p:nvPicPr>
        <p:blipFill>
          <a:blip r:embed="rId4">
            <a:extLst>
              <a:ext uri="{28A0092B-C50C-407E-A947-70E740481C1C}">
                <a14:useLocalDpi xmlns:a14="http://schemas.microsoft.com/office/drawing/2010/main" val="0"/>
              </a:ext>
            </a:extLst>
          </a:blip>
          <a:srcRect l="978" t="827" r="1252" b="11100"/>
          <a:stretch/>
        </p:blipFill>
        <p:spPr>
          <a:xfrm>
            <a:off x="1885243" y="948267"/>
            <a:ext cx="7597423" cy="4966438"/>
          </a:xfrm>
          <a:prstGeom prst="rect">
            <a:avLst/>
          </a:prstGeom>
        </p:spPr>
      </p:pic>
      <p:pic>
        <p:nvPicPr>
          <p:cNvPr id="11" name="Picture 10">
            <a:extLst>
              <a:ext uri="{FF2B5EF4-FFF2-40B4-BE49-F238E27FC236}">
                <a16:creationId xmlns:a16="http://schemas.microsoft.com/office/drawing/2014/main" id="{78FFA594-90AA-9BE5-03A1-719F410CB3A6}"/>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211729" y="5944251"/>
            <a:ext cx="7368588" cy="312634"/>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81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9" name="Rectangle 8">
            <a:extLst>
              <a:ext uri="{FF2B5EF4-FFF2-40B4-BE49-F238E27FC236}">
                <a16:creationId xmlns:a16="http://schemas.microsoft.com/office/drawing/2014/main" id="{F4C59D05-E7CE-424B-8834-0C04410E4E4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81,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3AA13A39-9EB1-7633-A94D-D187B4D7AC0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190</TotalTime>
  <Words>12463</Words>
  <Application>Microsoft Office PowerPoint</Application>
  <PresentationFormat>Widescreen</PresentationFormat>
  <Paragraphs>623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81</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31</cp:revision>
  <dcterms:created xsi:type="dcterms:W3CDTF">2024-09-19T19:34:13Z</dcterms:created>
  <dcterms:modified xsi:type="dcterms:W3CDTF">2026-04-23T16:03:49Z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