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5371" autoAdjust="0"/>
  </p:normalViewPr>
  <p:slideViewPr>
    <p:cSldViewPr snapToGrid="0" showGuides="1">
      <p:cViewPr varScale="1">
        <p:scale>
          <a:sx n="67" d="100"/>
          <a:sy n="67" d="100"/>
        </p:scale>
        <p:origin x="120" y="232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81’s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4/23/2026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81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C402862D-F56D-D3A5-1916-1C37AE1D8F80}"/>
              </a:ext>
            </a:extLst>
          </p:cNvPr>
          <p:cNvGrpSpPr/>
          <p:nvPr/>
        </p:nvGrpSpPr>
        <p:grpSpPr>
          <a:xfrm>
            <a:off x="1966266" y="818356"/>
            <a:ext cx="7548124" cy="5073404"/>
            <a:chOff x="1885243" y="948267"/>
            <a:chExt cx="7695074" cy="5308618"/>
          </a:xfrm>
        </p:grpSpPr>
        <p:pic>
          <p:nvPicPr>
            <p:cNvPr id="3" name="Picture 2" descr="A line graph showing the number of members&#10;&#10;AI-generated content may be incorrect.">
              <a:extLst>
                <a:ext uri="{FF2B5EF4-FFF2-40B4-BE49-F238E27FC236}">
                  <a16:creationId xmlns:a16="http://schemas.microsoft.com/office/drawing/2014/main" id="{B52942C7-91B8-A67C-A598-CD358756F3C9}"/>
                </a:ext>
              </a:extLst>
            </p:cNvPr>
            <p:cNvPicPr>
              <a:picLocks noChangeAspect="1"/>
            </p:cNvPicPr>
            <p:nvPr/>
          </p:nvPicPr>
          <p:blipFill>
            <a:blip r:embed="rId5">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4" name="Picture 3">
              <a:extLst>
                <a:ext uri="{FF2B5EF4-FFF2-40B4-BE49-F238E27FC236}">
                  <a16:creationId xmlns:a16="http://schemas.microsoft.com/office/drawing/2014/main" id="{6DAF976C-DEA1-EEC1-9BAE-6962AF56079C}"/>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8BEA5065-C217-4E16-316C-D8F189495E5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8940</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81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291</cp:revision>
  <dcterms:created xsi:type="dcterms:W3CDTF">2024-09-19T19:34:13Z</dcterms:created>
  <dcterms:modified xsi:type="dcterms:W3CDTF">2026-04-23T16:21:01Z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