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67" d="100"/>
          <a:sy n="67" d="100"/>
        </p:scale>
        <p:origin x="588" y="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2025-08-07</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8.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29.xml"/><Relationship Id="rId7"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8.png"/><Relationship Id="rId11" Type="http://schemas.openxmlformats.org/officeDocument/2006/relationships/image" Target="../media/image14.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4.png"/><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1.jp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530AB2A3-3F76-4632-A227-41527F8D936A}"/>
              </a:ext>
            </a:extLst>
          </p:cNvPr>
          <p:cNvPicPr>
            <a:picLocks noChangeAspect="1"/>
          </p:cNvPicPr>
          <p:nvPr/>
        </p:nvPicPr>
        <p:blipFill rotWithShape="1">
          <a:blip r:embed="rId5"/>
          <a:srcRect t="309"/>
          <a:stretch/>
        </p:blipFill>
        <p:spPr>
          <a:xfrm>
            <a:off x="2131201" y="933061"/>
            <a:ext cx="7270471" cy="4673579"/>
          </a:xfrm>
          <a:prstGeom prst="rect">
            <a:avLst/>
          </a:prstGeom>
        </p:spPr>
      </p:pic>
      <p:pic>
        <p:nvPicPr>
          <p:cNvPr id="11" name="Picture 10">
            <a:extLst>
              <a:ext uri="{FF2B5EF4-FFF2-40B4-BE49-F238E27FC236}">
                <a16:creationId xmlns:a16="http://schemas.microsoft.com/office/drawing/2014/main" id="{E1C25E5E-1951-4E7A-8C9B-387E91B76532}"/>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8927</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284</cp:revision>
  <dcterms:created xsi:type="dcterms:W3CDTF">2024-09-19T19:34:13Z</dcterms:created>
  <dcterms:modified xsi:type="dcterms:W3CDTF">2025-08-07T17:46:11Z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