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402"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906" autoAdjust="0"/>
  </p:normalViewPr>
  <p:slideViewPr>
    <p:cSldViewPr snapToGrid="0">
      <p:cViewPr varScale="1">
        <p:scale>
          <a:sx n="53" d="100"/>
          <a:sy n="53" d="100"/>
        </p:scale>
        <p:origin x="2712"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2026-02-02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78.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14.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78</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8" name="Picture 7">
            <a:extLst>
              <a:ext uri="{FF2B5EF4-FFF2-40B4-BE49-F238E27FC236}">
                <a16:creationId xmlns:a16="http://schemas.microsoft.com/office/drawing/2014/main" id="{C1007BCC-37E2-4120-B5D3-B704C7EDD059}"/>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9" name="Rectangle 8">
            <a:extLst>
              <a:ext uri="{FF2B5EF4-FFF2-40B4-BE49-F238E27FC236}">
                <a16:creationId xmlns:a16="http://schemas.microsoft.com/office/drawing/2014/main" id="{F4C59D05-E7CE-424B-8834-0C04410E4E40}"/>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78, 1984-2025</a:t>
            </a:r>
          </a:p>
        </p:txBody>
      </p:sp>
      <p:pic>
        <p:nvPicPr>
          <p:cNvPr id="11" name="Picture 10">
            <a:extLst>
              <a:ext uri="{FF2B5EF4-FFF2-40B4-BE49-F238E27FC236}">
                <a16:creationId xmlns:a16="http://schemas.microsoft.com/office/drawing/2014/main" id="{C9BEF7C7-A909-4D93-AF02-E7F199D82CCA}"/>
              </a:ext>
            </a:extLst>
          </p:cNvPr>
          <p:cNvPicPr>
            <a:picLocks noChangeAspect="1"/>
          </p:cNvPicPr>
          <p:nvPr/>
        </p:nvPicPr>
        <p:blipFill rotWithShape="1">
          <a:blip r:embed="rId6"/>
          <a:srcRect t="9013"/>
          <a:stretch/>
        </p:blipFill>
        <p:spPr>
          <a:xfrm>
            <a:off x="2131201" y="1341120"/>
            <a:ext cx="7270471" cy="426552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 name="Footer Placeholder 1">
            <a:extLst>
              <a:ext uri="{FF2B5EF4-FFF2-40B4-BE49-F238E27FC236}">
                <a16:creationId xmlns:a16="http://schemas.microsoft.com/office/drawing/2014/main" id="{3AA13A39-9EB1-7633-A94D-D187B4D7AC0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188</TotalTime>
  <Words>12463</Words>
  <Application>Microsoft Office PowerPoint</Application>
  <PresentationFormat>Widescreen</PresentationFormat>
  <Paragraphs>623</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78</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cp:revision>
  <dcterms:created xsi:type="dcterms:W3CDTF">2024-09-19T19:34:13Z</dcterms:created>
  <dcterms:modified xsi:type="dcterms:W3CDTF">2026-02-02T13:41:51Z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