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9" d="100"/>
          <a:sy n="69" d="100"/>
        </p:scale>
        <p:origin x="270"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530AB2A3-3F76-4632-A227-41527F8D936A}"/>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E1C25E5E-1951-4E7A-8C9B-387E91B7653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8927</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285</cp:revision>
  <dcterms:created xsi:type="dcterms:W3CDTF">2024-09-19T19:34:13Z</dcterms:created>
  <dcterms:modified xsi:type="dcterms:W3CDTF">2026-02-02T13:35:45Z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