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409" autoAdjust="0"/>
  </p:normalViewPr>
  <p:slideViewPr>
    <p:cSldViewPr snapToGrid="0">
      <p:cViewPr varScale="1">
        <p:scale>
          <a:sx n="66" d="100"/>
          <a:sy n="66" d="100"/>
        </p:scale>
        <p:origin x="2196"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77.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pasado, se desconocieron grandes sectores de trabajo y de zonas geográficas.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Producto de la vorágine de cambios externos, cedimos demasiado terreno.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FORMULE las siguientes preguntas: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¿Alguno puede decirme dónde estaba la unidad de cristalería más grande en la década de 1980? (Recapitule sobre algunas respuestas). Se encontraba en Houston, Texas. En esa unidad local teníamos XXXX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Este dato nos conduce a la última pieza del rompecabezas. Apatía por parte de los afiliados.</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a:solidFill>
                <a:schemeClr val="tx1"/>
              </a:solidFill>
              <a:effectLst/>
              <a:latin typeface="+mn-lt"/>
              <a:ea typeface="+mn-ea"/>
              <a:cs typeface="+mn-cs"/>
            </a:endParaRPr>
          </a:p>
          <a:p>
            <a:endParaRPr lang="en-CA" sz="120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como sindicato, tomemos la iniciativa de ponernos frente a los afiliados en reiteradas oportunidades, de que escuchar sus necesidades, de garantizar un compromiso mutuo y de cuidarnos unos a los otros.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7.png"/><Relationship Id="rId5" Type="http://schemas.openxmlformats.org/officeDocument/2006/relationships/image" Target="../media/image24.jpe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208A23C-6219-4E5A-9FCA-1ABBF25A0FA6}"/>
              </a:ext>
            </a:extLst>
          </p:cNvPr>
          <p:cNvPicPr>
            <a:picLocks noChangeAspect="1"/>
          </p:cNvPicPr>
          <p:nvPr/>
        </p:nvPicPr>
        <p:blipFill>
          <a:blip r:embed="rId4"/>
          <a:stretch>
            <a:fillRect/>
          </a:stretch>
        </p:blipFill>
        <p:spPr>
          <a:xfrm>
            <a:off x="2175383" y="933864"/>
            <a:ext cx="7478571" cy="4833890"/>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77</a:t>
            </a:r>
            <a:endParaRPr lang="en-CA" dirty="0"/>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
        <p:nvSpPr>
          <p:cNvPr id="9" name="Rectangle 8">
            <a:extLst>
              <a:ext uri="{FF2B5EF4-FFF2-40B4-BE49-F238E27FC236}">
                <a16:creationId xmlns:a16="http://schemas.microsoft.com/office/drawing/2014/main" id="{21804B81-6997-4243-8E4A-725C8419FF7F}"/>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77,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7" name="Picture 6">
            <a:extLst>
              <a:ext uri="{FF2B5EF4-FFF2-40B4-BE49-F238E27FC236}">
                <a16:creationId xmlns:a16="http://schemas.microsoft.com/office/drawing/2014/main" id="{D1723F88-D599-490A-99A4-0E6FEADEE453}"/>
              </a:ext>
            </a:extLst>
          </p:cNvPr>
          <p:cNvPicPr>
            <a:picLocks noChangeAspect="1"/>
          </p:cNvPicPr>
          <p:nvPr/>
        </p:nvPicPr>
        <p:blipFill>
          <a:blip r:embed="rId5"/>
          <a:stretch>
            <a:fillRect/>
          </a:stretch>
        </p:blipFill>
        <p:spPr>
          <a:xfrm>
            <a:off x="956545" y="1133154"/>
            <a:ext cx="10278909" cy="4591691"/>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186</TotalTime>
  <Words>12385</Words>
  <Application>Microsoft Office PowerPoint</Application>
  <PresentationFormat>Widescreen</PresentationFormat>
  <Paragraphs>610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77</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23</cp:revision>
  <dcterms:created xsi:type="dcterms:W3CDTF">2024-09-19T19:34:13Z</dcterms:created>
  <dcterms:modified xsi:type="dcterms:W3CDTF">2025-07-18T19:33:47Z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